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4"/>
  </p:notesMasterIdLst>
  <p:handoutMasterIdLst>
    <p:handoutMasterId r:id="rId25"/>
  </p:handoutMasterIdLst>
  <p:sldIdLst>
    <p:sldId id="264" r:id="rId2"/>
    <p:sldId id="373" r:id="rId3"/>
    <p:sldId id="2218" r:id="rId4"/>
    <p:sldId id="2220" r:id="rId5"/>
    <p:sldId id="2230" r:id="rId6"/>
    <p:sldId id="2231" r:id="rId7"/>
    <p:sldId id="2215" r:id="rId8"/>
    <p:sldId id="2214" r:id="rId9"/>
    <p:sldId id="2223" r:id="rId10"/>
    <p:sldId id="2225" r:id="rId11"/>
    <p:sldId id="2226" r:id="rId12"/>
    <p:sldId id="2227" r:id="rId13"/>
    <p:sldId id="2228" r:id="rId14"/>
    <p:sldId id="2229" r:id="rId15"/>
    <p:sldId id="2216" r:id="rId16"/>
    <p:sldId id="2217" r:id="rId17"/>
    <p:sldId id="2219" r:id="rId18"/>
    <p:sldId id="2221" r:id="rId19"/>
    <p:sldId id="2222" r:id="rId20"/>
    <p:sldId id="2224" r:id="rId21"/>
    <p:sldId id="2213" r:id="rId22"/>
    <p:sldId id="36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8496822-D0A4-422A-A5BC-CCAA756887A9}">
          <p14:sldIdLst>
            <p14:sldId id="264"/>
            <p14:sldId id="373"/>
            <p14:sldId id="2218"/>
            <p14:sldId id="2220"/>
            <p14:sldId id="2230"/>
            <p14:sldId id="2231"/>
            <p14:sldId id="2215"/>
            <p14:sldId id="2214"/>
            <p14:sldId id="2223"/>
            <p14:sldId id="2225"/>
            <p14:sldId id="2226"/>
            <p14:sldId id="2227"/>
            <p14:sldId id="2228"/>
            <p14:sldId id="2229"/>
            <p14:sldId id="2216"/>
            <p14:sldId id="2217"/>
            <p14:sldId id="2219"/>
            <p14:sldId id="2221"/>
            <p14:sldId id="2222"/>
            <p14:sldId id="2224"/>
            <p14:sldId id="2213"/>
            <p14:sldId id="3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lson, Brian D" initials="NBD" lastIdx="2" clrIdx="0">
    <p:extLst>
      <p:ext uri="{19B8F6BF-5375-455C-9EA6-DF929625EA0E}">
        <p15:presenceInfo xmlns:p15="http://schemas.microsoft.com/office/powerpoint/2012/main" userId="S::brian.nelson@capgemini.com::6adb2146-3ff4-4829-8fd4-8ad83728989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DCDA"/>
    <a:srgbClr val="DBEDF3"/>
    <a:srgbClr val="FFFFFF"/>
    <a:srgbClr val="C09997"/>
    <a:srgbClr val="BB4E45"/>
    <a:srgbClr val="00A44A"/>
    <a:srgbClr val="4473C5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B706D9-8FA7-43D3-816D-4AAB4E258123}" v="1713" dt="2025-11-30T22:51:10.586"/>
    <p1510:client id="{45829C90-1750-8791-7480-8F314A72AF71}" v="66" dt="2025-12-01T05:15:53.173"/>
    <p1510:client id="{E4C13E54-48BA-41E6-9E53-728D3D9FBB27}" v="304" dt="2025-11-30T22:40:29.3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bhakara Narasimha, Amith" userId="S::amithgspn@sc.edu::00d328e2-9692-42a2-a737-4b0de5e73c70" providerId="AD" clId="Web-{45829C90-1750-8791-7480-8F314A72AF71}"/>
    <pc:docChg chg="addSld modSld sldOrd modSection">
      <pc:chgData name="Prabhakara Narasimha, Amith" userId="S::amithgspn@sc.edu::00d328e2-9692-42a2-a737-4b0de5e73c70" providerId="AD" clId="Web-{45829C90-1750-8791-7480-8F314A72AF71}" dt="2025-12-01T05:15:53.173" v="60" actId="1076"/>
      <pc:docMkLst>
        <pc:docMk/>
      </pc:docMkLst>
      <pc:sldChg chg="addSp delSp modSp">
        <pc:chgData name="Prabhakara Narasimha, Amith" userId="S::amithgspn@sc.edu::00d328e2-9692-42a2-a737-4b0de5e73c70" providerId="AD" clId="Web-{45829C90-1750-8791-7480-8F314A72AF71}" dt="2025-12-01T05:11:30.344" v="5" actId="1076"/>
        <pc:sldMkLst>
          <pc:docMk/>
          <pc:sldMk cId="3462679212" sldId="2215"/>
        </pc:sldMkLst>
        <pc:spChg chg="del mod">
          <ac:chgData name="Prabhakara Narasimha, Amith" userId="S::amithgspn@sc.edu::00d328e2-9692-42a2-a737-4b0de5e73c70" providerId="AD" clId="Web-{45829C90-1750-8791-7480-8F314A72AF71}" dt="2025-12-01T05:11:16.671" v="2"/>
          <ac:spMkLst>
            <pc:docMk/>
            <pc:sldMk cId="3462679212" sldId="2215"/>
            <ac:spMk id="8" creationId="{3F18E6B3-867E-1CB3-CC81-6754585055BE}"/>
          </ac:spMkLst>
        </pc:spChg>
        <pc:picChg chg="add mod ord">
          <ac:chgData name="Prabhakara Narasimha, Amith" userId="S::amithgspn@sc.edu::00d328e2-9692-42a2-a737-4b0de5e73c70" providerId="AD" clId="Web-{45829C90-1750-8791-7480-8F314A72AF71}" dt="2025-12-01T05:11:30.344" v="5" actId="1076"/>
          <ac:picMkLst>
            <pc:docMk/>
            <pc:sldMk cId="3462679212" sldId="2215"/>
            <ac:picMk id="3" creationId="{7EBCABE7-0D3B-9BD8-C2B9-2348E7A0DBD0}"/>
          </ac:picMkLst>
        </pc:picChg>
      </pc:sldChg>
      <pc:sldChg chg="addSp delSp modSp new ord">
        <pc:chgData name="Prabhakara Narasimha, Amith" userId="S::amithgspn@sc.edu::00d328e2-9692-42a2-a737-4b0de5e73c70" providerId="AD" clId="Web-{45829C90-1750-8791-7480-8F314A72AF71}" dt="2025-12-01T05:15:53.173" v="60" actId="1076"/>
        <pc:sldMkLst>
          <pc:docMk/>
          <pc:sldMk cId="741392743" sldId="2230"/>
        </pc:sldMkLst>
        <pc:spChg chg="del mod">
          <ac:chgData name="Prabhakara Narasimha, Amith" userId="S::amithgspn@sc.edu::00d328e2-9692-42a2-a737-4b0de5e73c70" providerId="AD" clId="Web-{45829C90-1750-8791-7480-8F314A72AF71}" dt="2025-12-01T05:12:31.271" v="18"/>
          <ac:spMkLst>
            <pc:docMk/>
            <pc:sldMk cId="741392743" sldId="2230"/>
            <ac:spMk id="2" creationId="{C03F111E-3611-C0C5-A9E9-3E7A740F3EC7}"/>
          </ac:spMkLst>
        </pc:spChg>
        <pc:spChg chg="del">
          <ac:chgData name="Prabhakara Narasimha, Amith" userId="S::amithgspn@sc.edu::00d328e2-9692-42a2-a737-4b0de5e73c70" providerId="AD" clId="Web-{45829C90-1750-8791-7480-8F314A72AF71}" dt="2025-12-01T05:14:36.404" v="47"/>
          <ac:spMkLst>
            <pc:docMk/>
            <pc:sldMk cId="741392743" sldId="2230"/>
            <ac:spMk id="3" creationId="{0610F22D-51ED-635D-53B6-4B058FC0E46B}"/>
          </ac:spMkLst>
        </pc:spChg>
        <pc:spChg chg="add mod">
          <ac:chgData name="Prabhakara Narasimha, Amith" userId="S::amithgspn@sc.edu::00d328e2-9692-42a2-a737-4b0de5e73c70" providerId="AD" clId="Web-{45829C90-1750-8791-7480-8F314A72AF71}" dt="2025-12-01T05:13:19.134" v="37" actId="14100"/>
          <ac:spMkLst>
            <pc:docMk/>
            <pc:sldMk cId="741392743" sldId="2230"/>
            <ac:spMk id="7" creationId="{E4B3BCC8-D928-7DCC-D0FC-2D2BBEB6536D}"/>
          </ac:spMkLst>
        </pc:spChg>
        <pc:picChg chg="add mod ord">
          <ac:chgData name="Prabhakara Narasimha, Amith" userId="S::amithgspn@sc.edu::00d328e2-9692-42a2-a737-4b0de5e73c70" providerId="AD" clId="Web-{45829C90-1750-8791-7480-8F314A72AF71}" dt="2025-12-01T05:15:53.173" v="60" actId="1076"/>
          <ac:picMkLst>
            <pc:docMk/>
            <pc:sldMk cId="741392743" sldId="2230"/>
            <ac:picMk id="10" creationId="{65E985D6-8C56-950D-1BA4-D8F279655C06}"/>
          </ac:picMkLst>
        </pc:picChg>
        <pc:cxnChg chg="add mod">
          <ac:chgData name="Prabhakara Narasimha, Amith" userId="S::amithgspn@sc.edu::00d328e2-9692-42a2-a737-4b0de5e73c70" providerId="AD" clId="Web-{45829C90-1750-8791-7480-8F314A72AF71}" dt="2025-12-01T05:13:14.946" v="36" actId="14100"/>
          <ac:cxnSpMkLst>
            <pc:docMk/>
            <pc:sldMk cId="741392743" sldId="2230"/>
            <ac:cxnSpMk id="9" creationId="{2022BED4-75BD-BC77-FB6F-8A5837F9FF00}"/>
          </ac:cxnSpMkLst>
        </pc:cxnChg>
      </pc:sldChg>
      <pc:sldChg chg="addSp delSp modSp new">
        <pc:chgData name="Prabhakara Narasimha, Amith" userId="S::amithgspn@sc.edu::00d328e2-9692-42a2-a737-4b0de5e73c70" providerId="AD" clId="Web-{45829C90-1750-8791-7480-8F314A72AF71}" dt="2025-12-01T05:15:36.782" v="56" actId="1076"/>
        <pc:sldMkLst>
          <pc:docMk/>
          <pc:sldMk cId="3798596880" sldId="2231"/>
        </pc:sldMkLst>
        <pc:spChg chg="mod">
          <ac:chgData name="Prabhakara Narasimha, Amith" userId="S::amithgspn@sc.edu::00d328e2-9692-42a2-a737-4b0de5e73c70" providerId="AD" clId="Web-{45829C90-1750-8791-7480-8F314A72AF71}" dt="2025-12-01T05:13:32.213" v="44" actId="20577"/>
          <ac:spMkLst>
            <pc:docMk/>
            <pc:sldMk cId="3798596880" sldId="2231"/>
            <ac:spMk id="2" creationId="{8E9A8BD8-044B-5887-EA1D-14950EA0F92C}"/>
          </ac:spMkLst>
        </pc:spChg>
        <pc:spChg chg="del">
          <ac:chgData name="Prabhakara Narasimha, Amith" userId="S::amithgspn@sc.edu::00d328e2-9692-42a2-a737-4b0de5e73c70" providerId="AD" clId="Web-{45829C90-1750-8791-7480-8F314A72AF71}" dt="2025-12-01T05:15:24.875" v="50"/>
          <ac:spMkLst>
            <pc:docMk/>
            <pc:sldMk cId="3798596880" sldId="2231"/>
            <ac:spMk id="3" creationId="{12C88073-F86B-FC74-2443-68F20DD47C78}"/>
          </ac:spMkLst>
        </pc:spChg>
        <pc:picChg chg="add mod ord">
          <ac:chgData name="Prabhakara Narasimha, Amith" userId="S::amithgspn@sc.edu::00d328e2-9692-42a2-a737-4b0de5e73c70" providerId="AD" clId="Web-{45829C90-1750-8791-7480-8F314A72AF71}" dt="2025-12-01T05:15:36.782" v="56" actId="1076"/>
          <ac:picMkLst>
            <pc:docMk/>
            <pc:sldMk cId="3798596880" sldId="2231"/>
            <ac:picMk id="8" creationId="{AB82F997-D703-9830-E171-89DD2A839DD7}"/>
          </ac:picMkLst>
        </pc:picChg>
        <pc:cxnChg chg="add mod">
          <ac:chgData name="Prabhakara Narasimha, Amith" userId="S::amithgspn@sc.edu::00d328e2-9692-42a2-a737-4b0de5e73c70" providerId="AD" clId="Web-{45829C90-1750-8791-7480-8F314A72AF71}" dt="2025-12-01T05:13:41.370" v="46" actId="14100"/>
          <ac:cxnSpMkLst>
            <pc:docMk/>
            <pc:sldMk cId="3798596880" sldId="2231"/>
            <ac:cxnSpMk id="7" creationId="{E19C9221-0BC8-F43A-3F3C-7131E30AB377}"/>
          </ac:cxnSpMkLst>
        </pc:cxnChg>
      </pc:sldChg>
    </pc:docChg>
  </pc:docChgLst>
  <pc:docChgLst>
    <pc:chgData name="Elizalde, Sergio" userId="0f7c9ba4-51fe-43ab-9ac1-6d642c4cebdf" providerId="ADAL" clId="{E02758DD-3DD9-4A77-9727-963337F19AEA}"/>
    <pc:docChg chg="undo redo custSel addSld delSld modSld sldOrd addMainMaster delMainMaster modMainMaster">
      <pc:chgData name="Elizalde, Sergio" userId="0f7c9ba4-51fe-43ab-9ac1-6d642c4cebdf" providerId="ADAL" clId="{E02758DD-3DD9-4A77-9727-963337F19AEA}" dt="2025-12-01T17:32:42.126" v="266" actId="1076"/>
      <pc:docMkLst>
        <pc:docMk/>
      </pc:docMkLst>
      <pc:sldChg chg="delSp modSp mod">
        <pc:chgData name="Elizalde, Sergio" userId="0f7c9ba4-51fe-43ab-9ac1-6d642c4cebdf" providerId="ADAL" clId="{E02758DD-3DD9-4A77-9727-963337F19AEA}" dt="2025-11-27T22:10:58.695" v="198" actId="478"/>
        <pc:sldMkLst>
          <pc:docMk/>
          <pc:sldMk cId="3387584657" sldId="264"/>
        </pc:sldMkLst>
        <pc:spChg chg="mod">
          <ac:chgData name="Elizalde, Sergio" userId="0f7c9ba4-51fe-43ab-9ac1-6d642c4cebdf" providerId="ADAL" clId="{E02758DD-3DD9-4A77-9727-963337F19AEA}" dt="2025-11-27T22:05:55.910" v="63" actId="20577"/>
          <ac:spMkLst>
            <pc:docMk/>
            <pc:sldMk cId="3387584657" sldId="264"/>
            <ac:spMk id="2" creationId="{0D1F3A99-91F5-44A2-9A29-778E2BCA2F9C}"/>
          </ac:spMkLst>
        </pc:spChg>
      </pc:sldChg>
      <pc:sldChg chg="delSp mod ord">
        <pc:chgData name="Elizalde, Sergio" userId="0f7c9ba4-51fe-43ab-9ac1-6d642c4cebdf" providerId="ADAL" clId="{E02758DD-3DD9-4A77-9727-963337F19AEA}" dt="2025-11-27T22:10:43.424" v="188" actId="478"/>
        <pc:sldMkLst>
          <pc:docMk/>
          <pc:sldMk cId="3453556441" sldId="361"/>
        </pc:sldMkLst>
      </pc:sldChg>
      <pc:sldChg chg="delSp modSp add del mod">
        <pc:chgData name="Elizalde, Sergio" userId="0f7c9ba4-51fe-43ab-9ac1-6d642c4cebdf" providerId="ADAL" clId="{E02758DD-3DD9-4A77-9727-963337F19AEA}" dt="2025-11-27T22:12:33.797" v="237" actId="20577"/>
        <pc:sldMkLst>
          <pc:docMk/>
          <pc:sldMk cId="3685235761" sldId="373"/>
        </pc:sldMkLst>
        <pc:spChg chg="mod">
          <ac:chgData name="Elizalde, Sergio" userId="0f7c9ba4-51fe-43ab-9ac1-6d642c4cebdf" providerId="ADAL" clId="{E02758DD-3DD9-4A77-9727-963337F19AEA}" dt="2025-11-27T22:12:33.797" v="237" actId="20577"/>
          <ac:spMkLst>
            <pc:docMk/>
            <pc:sldMk cId="3685235761" sldId="373"/>
            <ac:spMk id="2" creationId="{AC178FE2-BB65-D1F5-A22B-7A0CBCA9B640}"/>
          </ac:spMkLst>
        </pc:spChg>
        <pc:spChg chg="mod">
          <ac:chgData name="Elizalde, Sergio" userId="0f7c9ba4-51fe-43ab-9ac1-6d642c4cebdf" providerId="ADAL" clId="{E02758DD-3DD9-4A77-9727-963337F19AEA}" dt="2025-11-27T22:10:54.004" v="196" actId="20577"/>
          <ac:spMkLst>
            <pc:docMk/>
            <pc:sldMk cId="3685235761" sldId="373"/>
            <ac:spMk id="8" creationId="{3F18E6B3-867E-1CB3-CC81-6754585055BE}"/>
          </ac:spMkLst>
        </pc:spChg>
      </pc:sldChg>
      <pc:sldChg chg="addSp delSp modSp add del mod ord delAnim modAnim">
        <pc:chgData name="Elizalde, Sergio" userId="0f7c9ba4-51fe-43ab-9ac1-6d642c4cebdf" providerId="ADAL" clId="{E02758DD-3DD9-4A77-9727-963337F19AEA}" dt="2025-11-27T22:14:30.867" v="260" actId="1076"/>
        <pc:sldMkLst>
          <pc:docMk/>
          <pc:sldMk cId="2229677593" sldId="2213"/>
        </pc:sldMkLst>
        <pc:picChg chg="add mod">
          <ac:chgData name="Elizalde, Sergio" userId="0f7c9ba4-51fe-43ab-9ac1-6d642c4cebdf" providerId="ADAL" clId="{E02758DD-3DD9-4A77-9727-963337F19AEA}" dt="2025-11-27T22:14:30.867" v="260" actId="1076"/>
          <ac:picMkLst>
            <pc:docMk/>
            <pc:sldMk cId="2229677593" sldId="2213"/>
            <ac:picMk id="2" creationId="{56B8098D-A090-0995-71AF-FB3F3984B5B8}"/>
          </ac:picMkLst>
        </pc:picChg>
      </pc:sldChg>
      <pc:sldChg chg="modSp add mod">
        <pc:chgData name="Elizalde, Sergio" userId="0f7c9ba4-51fe-43ab-9ac1-6d642c4cebdf" providerId="ADAL" clId="{E02758DD-3DD9-4A77-9727-963337F19AEA}" dt="2025-11-27T22:12:29.441" v="231" actId="20577"/>
        <pc:sldMkLst>
          <pc:docMk/>
          <pc:sldMk cId="923599569" sldId="2214"/>
        </pc:sldMkLst>
        <pc:spChg chg="mod">
          <ac:chgData name="Elizalde, Sergio" userId="0f7c9ba4-51fe-43ab-9ac1-6d642c4cebdf" providerId="ADAL" clId="{E02758DD-3DD9-4A77-9727-963337F19AEA}" dt="2025-11-27T22:12:29.441" v="231" actId="20577"/>
          <ac:spMkLst>
            <pc:docMk/>
            <pc:sldMk cId="923599569" sldId="2214"/>
            <ac:spMk id="2" creationId="{AC178FE2-BB65-D1F5-A22B-7A0CBCA9B640}"/>
          </ac:spMkLst>
        </pc:spChg>
      </pc:sldChg>
      <pc:sldChg chg="modSp add mod">
        <pc:chgData name="Elizalde, Sergio" userId="0f7c9ba4-51fe-43ab-9ac1-6d642c4cebdf" providerId="ADAL" clId="{E02758DD-3DD9-4A77-9727-963337F19AEA}" dt="2025-11-27T22:12:31.638" v="234" actId="20577"/>
        <pc:sldMkLst>
          <pc:docMk/>
          <pc:sldMk cId="3462679212" sldId="2215"/>
        </pc:sldMkLst>
        <pc:spChg chg="mod">
          <ac:chgData name="Elizalde, Sergio" userId="0f7c9ba4-51fe-43ab-9ac1-6d642c4cebdf" providerId="ADAL" clId="{E02758DD-3DD9-4A77-9727-963337F19AEA}" dt="2025-11-27T22:12:31.638" v="234" actId="20577"/>
          <ac:spMkLst>
            <pc:docMk/>
            <pc:sldMk cId="3462679212" sldId="2215"/>
            <ac:spMk id="2" creationId="{AC178FE2-BB65-D1F5-A22B-7A0CBCA9B640}"/>
          </ac:spMkLst>
        </pc:spChg>
      </pc:sldChg>
      <pc:sldChg chg="modSp add mod">
        <pc:chgData name="Elizalde, Sergio" userId="0f7c9ba4-51fe-43ab-9ac1-6d642c4cebdf" providerId="ADAL" clId="{E02758DD-3DD9-4A77-9727-963337F19AEA}" dt="2025-11-27T22:12:58.313" v="242"/>
        <pc:sldMkLst>
          <pc:docMk/>
          <pc:sldMk cId="557615845" sldId="2216"/>
        </pc:sldMkLst>
        <pc:spChg chg="mod">
          <ac:chgData name="Elizalde, Sergio" userId="0f7c9ba4-51fe-43ab-9ac1-6d642c4cebdf" providerId="ADAL" clId="{E02758DD-3DD9-4A77-9727-963337F19AEA}" dt="2025-11-27T22:12:58.313" v="242"/>
          <ac:spMkLst>
            <pc:docMk/>
            <pc:sldMk cId="557615845" sldId="2216"/>
            <ac:spMk id="2" creationId="{AC178FE2-BB65-D1F5-A22B-7A0CBCA9B640}"/>
          </ac:spMkLst>
        </pc:spChg>
      </pc:sldChg>
      <pc:sldChg chg="modSp add mod">
        <pc:chgData name="Elizalde, Sergio" userId="0f7c9ba4-51fe-43ab-9ac1-6d642c4cebdf" providerId="ADAL" clId="{E02758DD-3DD9-4A77-9727-963337F19AEA}" dt="2025-11-27T22:13:07.784" v="243"/>
        <pc:sldMkLst>
          <pc:docMk/>
          <pc:sldMk cId="3838640613" sldId="2217"/>
        </pc:sldMkLst>
        <pc:spChg chg="mod">
          <ac:chgData name="Elizalde, Sergio" userId="0f7c9ba4-51fe-43ab-9ac1-6d642c4cebdf" providerId="ADAL" clId="{E02758DD-3DD9-4A77-9727-963337F19AEA}" dt="2025-11-27T22:13:07.784" v="243"/>
          <ac:spMkLst>
            <pc:docMk/>
            <pc:sldMk cId="3838640613" sldId="2217"/>
            <ac:spMk id="2" creationId="{AC178FE2-BB65-D1F5-A22B-7A0CBCA9B640}"/>
          </ac:spMkLst>
        </pc:spChg>
      </pc:sldChg>
      <pc:sldChg chg="addSp delSp modSp mod">
        <pc:chgData name="Elizalde, Sergio" userId="0f7c9ba4-51fe-43ab-9ac1-6d642c4cebdf" providerId="ADAL" clId="{E02758DD-3DD9-4A77-9727-963337F19AEA}" dt="2025-12-01T17:32:42.126" v="266" actId="1076"/>
        <pc:sldMkLst>
          <pc:docMk/>
          <pc:sldMk cId="860450670" sldId="2223"/>
        </pc:sldMkLst>
        <pc:picChg chg="add mod">
          <ac:chgData name="Elizalde, Sergio" userId="0f7c9ba4-51fe-43ab-9ac1-6d642c4cebdf" providerId="ADAL" clId="{E02758DD-3DD9-4A77-9727-963337F19AEA}" dt="2025-12-01T17:32:18.367" v="263" actId="1076"/>
          <ac:picMkLst>
            <pc:docMk/>
            <pc:sldMk cId="860450670" sldId="2223"/>
            <ac:picMk id="6" creationId="{B11D8783-B056-FD6D-03CF-218D6043EFCA}"/>
          </ac:picMkLst>
        </pc:picChg>
        <pc:picChg chg="mod">
          <ac:chgData name="Elizalde, Sergio" userId="0f7c9ba4-51fe-43ab-9ac1-6d642c4cebdf" providerId="ADAL" clId="{E02758DD-3DD9-4A77-9727-963337F19AEA}" dt="2025-12-01T17:32:42.126" v="266" actId="1076"/>
          <ac:picMkLst>
            <pc:docMk/>
            <pc:sldMk cId="860450670" sldId="2223"/>
            <ac:picMk id="13" creationId="{D9380B5A-1B65-99A7-DBD1-2EF07969457D}"/>
          </ac:picMkLst>
        </pc:picChg>
        <pc:picChg chg="del">
          <ac:chgData name="Elizalde, Sergio" userId="0f7c9ba4-51fe-43ab-9ac1-6d642c4cebdf" providerId="ADAL" clId="{E02758DD-3DD9-4A77-9727-963337F19AEA}" dt="2025-12-01T17:32:16.045" v="261" actId="478"/>
          <ac:picMkLst>
            <pc:docMk/>
            <pc:sldMk cId="860450670" sldId="2223"/>
            <ac:picMk id="15" creationId="{DEDDB789-2FD2-9B71-25AC-ABE1345FBB54}"/>
          </ac:picMkLst>
        </pc:picChg>
      </pc:sldChg>
      <pc:sldMasterChg chg="modSp mod modSldLayout">
        <pc:chgData name="Elizalde, Sergio" userId="0f7c9ba4-51fe-43ab-9ac1-6d642c4cebdf" providerId="ADAL" clId="{E02758DD-3DD9-4A77-9727-963337F19AEA}" dt="2025-11-27T22:10:14.247" v="185"/>
        <pc:sldMasterMkLst>
          <pc:docMk/>
          <pc:sldMasterMk cId="40498569" sldId="2147483672"/>
        </pc:sldMasterMkLst>
        <pc:spChg chg="mod">
          <ac:chgData name="Elizalde, Sergio" userId="0f7c9ba4-51fe-43ab-9ac1-6d642c4cebdf" providerId="ADAL" clId="{E02758DD-3DD9-4A77-9727-963337F19AEA}" dt="2025-11-27T22:10:14.247" v="185"/>
          <ac:spMkLst>
            <pc:docMk/>
            <pc:sldMasterMk cId="40498569" sldId="2147483672"/>
            <ac:spMk id="4" creationId="{4FB5D3F9-8547-C81E-B5E6-CE8E4F00BB80}"/>
          </ac:spMkLst>
        </pc:spChg>
        <pc:sldLayoutChg chg="modSp mod">
          <pc:chgData name="Elizalde, Sergio" userId="0f7c9ba4-51fe-43ab-9ac1-6d642c4cebdf" providerId="ADAL" clId="{E02758DD-3DD9-4A77-9727-963337F19AEA}" dt="2025-11-27T22:08:25.156" v="163" actId="20577"/>
          <pc:sldLayoutMkLst>
            <pc:docMk/>
            <pc:sldMasterMk cId="40498569" sldId="2147483672"/>
            <pc:sldLayoutMk cId="1957910539" sldId="2147483674"/>
          </pc:sldLayoutMkLst>
          <pc:spChg chg="mod">
            <ac:chgData name="Elizalde, Sergio" userId="0f7c9ba4-51fe-43ab-9ac1-6d642c4cebdf" providerId="ADAL" clId="{E02758DD-3DD9-4A77-9727-963337F19AEA}" dt="2025-11-27T22:08:25.156" v="163" actId="20577"/>
            <ac:spMkLst>
              <pc:docMk/>
              <pc:sldMasterMk cId="40498569" sldId="2147483672"/>
              <pc:sldLayoutMk cId="1957910539" sldId="2147483674"/>
              <ac:spMk id="9" creationId="{4A268889-C088-4D9F-A378-39E724A36B87}"/>
            </ac:spMkLst>
          </pc:spChg>
        </pc:sldLayoutChg>
      </pc:sldMasterChg>
    </pc:docChg>
  </pc:docChgLst>
  <pc:docChgLst>
    <pc:chgData name="Choueiri, Samia" userId="b81b9bbb-c87f-490f-9bf9-c5942ec705de" providerId="ADAL" clId="{28651051-5F40-41E7-92BC-0B48539B80E0}"/>
    <pc:docChg chg="undo custSel addSld modSld sldOrd modSection">
      <pc:chgData name="Choueiri, Samia" userId="b81b9bbb-c87f-490f-9bf9-c5942ec705de" providerId="ADAL" clId="{28651051-5F40-41E7-92BC-0B48539B80E0}" dt="2025-11-30T22:40:29.357" v="302" actId="1076"/>
      <pc:docMkLst>
        <pc:docMk/>
      </pc:docMkLst>
      <pc:sldChg chg="addSp delSp modSp mod modNotesTx">
        <pc:chgData name="Choueiri, Samia" userId="b81b9bbb-c87f-490f-9bf9-c5942ec705de" providerId="ADAL" clId="{28651051-5F40-41E7-92BC-0B48539B80E0}" dt="2025-11-30T22:36:03.217" v="206" actId="14100"/>
        <pc:sldMkLst>
          <pc:docMk/>
          <pc:sldMk cId="3685235761" sldId="373"/>
        </pc:sldMkLst>
        <pc:spChg chg="mod">
          <ac:chgData name="Choueiri, Samia" userId="b81b9bbb-c87f-490f-9bf9-c5942ec705de" providerId="ADAL" clId="{28651051-5F40-41E7-92BC-0B48539B80E0}" dt="2025-11-30T22:35:59.250" v="205" actId="20577"/>
          <ac:spMkLst>
            <pc:docMk/>
            <pc:sldMk cId="3685235761" sldId="373"/>
            <ac:spMk id="2" creationId="{AC178FE2-BB65-D1F5-A22B-7A0CBCA9B640}"/>
          </ac:spMkLst>
        </pc:spChg>
        <pc:spChg chg="mod">
          <ac:chgData name="Choueiri, Samia" userId="b81b9bbb-c87f-490f-9bf9-c5942ec705de" providerId="ADAL" clId="{28651051-5F40-41E7-92BC-0B48539B80E0}" dt="2025-11-30T22:00:35.700" v="30" actId="14100"/>
          <ac:spMkLst>
            <pc:docMk/>
            <pc:sldMk cId="3685235761" sldId="373"/>
            <ac:spMk id="8" creationId="{3F18E6B3-867E-1CB3-CC81-6754585055BE}"/>
          </ac:spMkLst>
        </pc:spChg>
        <pc:picChg chg="add del mod">
          <ac:chgData name="Choueiri, Samia" userId="b81b9bbb-c87f-490f-9bf9-c5942ec705de" providerId="ADAL" clId="{28651051-5F40-41E7-92BC-0B48539B80E0}" dt="2025-11-30T22:03:21.313" v="36" actId="478"/>
          <ac:picMkLst>
            <pc:docMk/>
            <pc:sldMk cId="3685235761" sldId="373"/>
            <ac:picMk id="6" creationId="{C0EBA50D-BE21-D5EC-0035-1E6D256A16F6}"/>
          </ac:picMkLst>
        </pc:picChg>
        <pc:picChg chg="add mod">
          <ac:chgData name="Choueiri, Samia" userId="b81b9bbb-c87f-490f-9bf9-c5942ec705de" providerId="ADAL" clId="{28651051-5F40-41E7-92BC-0B48539B80E0}" dt="2025-11-30T22:07:21.812" v="61"/>
          <ac:picMkLst>
            <pc:docMk/>
            <pc:sldMk cId="3685235761" sldId="373"/>
            <ac:picMk id="1026" creationId="{E046162A-7198-3521-D4E9-FD01718128AB}"/>
          </ac:picMkLst>
        </pc:picChg>
        <pc:picChg chg="add mod">
          <ac:chgData name="Choueiri, Samia" userId="b81b9bbb-c87f-490f-9bf9-c5942ec705de" providerId="ADAL" clId="{28651051-5F40-41E7-92BC-0B48539B80E0}" dt="2025-11-30T22:07:21.812" v="61"/>
          <ac:picMkLst>
            <pc:docMk/>
            <pc:sldMk cId="3685235761" sldId="373"/>
            <ac:picMk id="1028" creationId="{D8FA8A4D-B03B-DD5F-D96F-0D8A4B9CFFF9}"/>
          </ac:picMkLst>
        </pc:picChg>
        <pc:cxnChg chg="mod">
          <ac:chgData name="Choueiri, Samia" userId="b81b9bbb-c87f-490f-9bf9-c5942ec705de" providerId="ADAL" clId="{28651051-5F40-41E7-92BC-0B48539B80E0}" dt="2025-11-30T22:36:03.217" v="206" actId="14100"/>
          <ac:cxnSpMkLst>
            <pc:docMk/>
            <pc:sldMk cId="3685235761" sldId="373"/>
            <ac:cxnSpMk id="9" creationId="{120CBBC2-E96C-9BFD-C9EC-48ACADCD4A03}"/>
          </ac:cxnSpMkLst>
        </pc:cxnChg>
      </pc:sldChg>
      <pc:sldChg chg="modSp mod modNotesTx">
        <pc:chgData name="Choueiri, Samia" userId="b81b9bbb-c87f-490f-9bf9-c5942ec705de" providerId="ADAL" clId="{28651051-5F40-41E7-92BC-0B48539B80E0}" dt="2025-11-30T22:36:17.058" v="214" actId="14100"/>
        <pc:sldMkLst>
          <pc:docMk/>
          <pc:sldMk cId="923599569" sldId="2214"/>
        </pc:sldMkLst>
        <pc:spChg chg="mod">
          <ac:chgData name="Choueiri, Samia" userId="b81b9bbb-c87f-490f-9bf9-c5942ec705de" providerId="ADAL" clId="{28651051-5F40-41E7-92BC-0B48539B80E0}" dt="2025-11-30T22:36:14.311" v="213" actId="20577"/>
          <ac:spMkLst>
            <pc:docMk/>
            <pc:sldMk cId="923599569" sldId="2214"/>
            <ac:spMk id="2" creationId="{AC178FE2-BB65-D1F5-A22B-7A0CBCA9B640}"/>
          </ac:spMkLst>
        </pc:spChg>
        <pc:cxnChg chg="mod">
          <ac:chgData name="Choueiri, Samia" userId="b81b9bbb-c87f-490f-9bf9-c5942ec705de" providerId="ADAL" clId="{28651051-5F40-41E7-92BC-0B48539B80E0}" dt="2025-11-30T22:36:17.058" v="214" actId="14100"/>
          <ac:cxnSpMkLst>
            <pc:docMk/>
            <pc:sldMk cId="923599569" sldId="2214"/>
            <ac:cxnSpMk id="9" creationId="{120CBBC2-E96C-9BFD-C9EC-48ACADCD4A03}"/>
          </ac:cxnSpMkLst>
        </pc:cxnChg>
      </pc:sldChg>
      <pc:sldChg chg="modSp mod">
        <pc:chgData name="Choueiri, Samia" userId="b81b9bbb-c87f-490f-9bf9-c5942ec705de" providerId="ADAL" clId="{28651051-5F40-41E7-92BC-0B48539B80E0}" dt="2025-11-30T22:36:11.769" v="210" actId="14100"/>
        <pc:sldMkLst>
          <pc:docMk/>
          <pc:sldMk cId="3462679212" sldId="2215"/>
        </pc:sldMkLst>
        <pc:spChg chg="mod">
          <ac:chgData name="Choueiri, Samia" userId="b81b9bbb-c87f-490f-9bf9-c5942ec705de" providerId="ADAL" clId="{28651051-5F40-41E7-92BC-0B48539B80E0}" dt="2025-11-30T22:36:07.174" v="209" actId="20577"/>
          <ac:spMkLst>
            <pc:docMk/>
            <pc:sldMk cId="3462679212" sldId="2215"/>
            <ac:spMk id="2" creationId="{AC178FE2-BB65-D1F5-A22B-7A0CBCA9B640}"/>
          </ac:spMkLst>
        </pc:spChg>
        <pc:cxnChg chg="mod">
          <ac:chgData name="Choueiri, Samia" userId="b81b9bbb-c87f-490f-9bf9-c5942ec705de" providerId="ADAL" clId="{28651051-5F40-41E7-92BC-0B48539B80E0}" dt="2025-11-30T22:36:11.769" v="210" actId="14100"/>
          <ac:cxnSpMkLst>
            <pc:docMk/>
            <pc:sldMk cId="3462679212" sldId="2215"/>
            <ac:cxnSpMk id="9" creationId="{120CBBC2-E96C-9BFD-C9EC-48ACADCD4A03}"/>
          </ac:cxnSpMkLst>
        </pc:cxnChg>
      </pc:sldChg>
      <pc:sldChg chg="addSp delSp modSp mod modNotesTx">
        <pc:chgData name="Choueiri, Samia" userId="b81b9bbb-c87f-490f-9bf9-c5942ec705de" providerId="ADAL" clId="{28651051-5F40-41E7-92BC-0B48539B80E0}" dt="2025-11-30T22:36:24.064" v="218" actId="14100"/>
        <pc:sldMkLst>
          <pc:docMk/>
          <pc:sldMk cId="557615845" sldId="2216"/>
        </pc:sldMkLst>
        <pc:spChg chg="mod">
          <ac:chgData name="Choueiri, Samia" userId="b81b9bbb-c87f-490f-9bf9-c5942ec705de" providerId="ADAL" clId="{28651051-5F40-41E7-92BC-0B48539B80E0}" dt="2025-11-30T22:36:20.521" v="217" actId="20577"/>
          <ac:spMkLst>
            <pc:docMk/>
            <pc:sldMk cId="557615845" sldId="2216"/>
            <ac:spMk id="2" creationId="{AC178FE2-BB65-D1F5-A22B-7A0CBCA9B640}"/>
          </ac:spMkLst>
        </pc:spChg>
        <pc:spChg chg="add del mod">
          <ac:chgData name="Choueiri, Samia" userId="b81b9bbb-c87f-490f-9bf9-c5942ec705de" providerId="ADAL" clId="{28651051-5F40-41E7-92BC-0B48539B80E0}" dt="2025-11-30T22:21:42.221" v="162" actId="478"/>
          <ac:spMkLst>
            <pc:docMk/>
            <pc:sldMk cId="557615845" sldId="2216"/>
            <ac:spMk id="8" creationId="{3F18E6B3-867E-1CB3-CC81-6754585055BE}"/>
          </ac:spMkLst>
        </pc:spChg>
        <pc:graphicFrameChg chg="add mod">
          <ac:chgData name="Choueiri, Samia" userId="b81b9bbb-c87f-490f-9bf9-c5942ec705de" providerId="ADAL" clId="{28651051-5F40-41E7-92BC-0B48539B80E0}" dt="2025-11-30T22:19:59.179" v="138" actId="1076"/>
          <ac:graphicFrameMkLst>
            <pc:docMk/>
            <pc:sldMk cId="557615845" sldId="2216"/>
            <ac:graphicFrameMk id="4" creationId="{B6E1510E-D2A5-BA98-DD29-FF943A26BD74}"/>
          </ac:graphicFrameMkLst>
        </pc:graphicFrameChg>
        <pc:graphicFrameChg chg="add mod modGraphic">
          <ac:chgData name="Choueiri, Samia" userId="b81b9bbb-c87f-490f-9bf9-c5942ec705de" providerId="ADAL" clId="{28651051-5F40-41E7-92BC-0B48539B80E0}" dt="2025-11-30T22:21:49.781" v="163" actId="1076"/>
          <ac:graphicFrameMkLst>
            <pc:docMk/>
            <pc:sldMk cId="557615845" sldId="2216"/>
            <ac:graphicFrameMk id="6" creationId="{4C79E97F-0E5C-F0CC-74EF-A186FA306247}"/>
          </ac:graphicFrameMkLst>
        </pc:graphicFrameChg>
        <pc:cxnChg chg="mod">
          <ac:chgData name="Choueiri, Samia" userId="b81b9bbb-c87f-490f-9bf9-c5942ec705de" providerId="ADAL" clId="{28651051-5F40-41E7-92BC-0B48539B80E0}" dt="2025-11-30T22:36:24.064" v="218" actId="14100"/>
          <ac:cxnSpMkLst>
            <pc:docMk/>
            <pc:sldMk cId="557615845" sldId="2216"/>
            <ac:cxnSpMk id="9" creationId="{120CBBC2-E96C-9BFD-C9EC-48ACADCD4A03}"/>
          </ac:cxnSpMkLst>
        </pc:cxnChg>
      </pc:sldChg>
      <pc:sldChg chg="modSp mod">
        <pc:chgData name="Choueiri, Samia" userId="b81b9bbb-c87f-490f-9bf9-c5942ec705de" providerId="ADAL" clId="{28651051-5F40-41E7-92BC-0B48539B80E0}" dt="2025-11-30T22:36:31.858" v="222" actId="14100"/>
        <pc:sldMkLst>
          <pc:docMk/>
          <pc:sldMk cId="3838640613" sldId="2217"/>
        </pc:sldMkLst>
        <pc:spChg chg="mod">
          <ac:chgData name="Choueiri, Samia" userId="b81b9bbb-c87f-490f-9bf9-c5942ec705de" providerId="ADAL" clId="{28651051-5F40-41E7-92BC-0B48539B80E0}" dt="2025-11-30T22:36:27.428" v="221" actId="20577"/>
          <ac:spMkLst>
            <pc:docMk/>
            <pc:sldMk cId="3838640613" sldId="2217"/>
            <ac:spMk id="2" creationId="{AC178FE2-BB65-D1F5-A22B-7A0CBCA9B640}"/>
          </ac:spMkLst>
        </pc:spChg>
        <pc:cxnChg chg="mod">
          <ac:chgData name="Choueiri, Samia" userId="b81b9bbb-c87f-490f-9bf9-c5942ec705de" providerId="ADAL" clId="{28651051-5F40-41E7-92BC-0B48539B80E0}" dt="2025-11-30T22:36:31.858" v="222" actId="14100"/>
          <ac:cxnSpMkLst>
            <pc:docMk/>
            <pc:sldMk cId="3838640613" sldId="2217"/>
            <ac:cxnSpMk id="9" creationId="{120CBBC2-E96C-9BFD-C9EC-48ACADCD4A03}"/>
          </ac:cxnSpMkLst>
        </pc:cxnChg>
      </pc:sldChg>
      <pc:sldChg chg="addSp modSp add mod modNotesTx">
        <pc:chgData name="Choueiri, Samia" userId="b81b9bbb-c87f-490f-9bf9-c5942ec705de" providerId="ADAL" clId="{28651051-5F40-41E7-92BC-0B48539B80E0}" dt="2025-11-30T22:35:56.593" v="202" actId="14100"/>
        <pc:sldMkLst>
          <pc:docMk/>
          <pc:sldMk cId="2383501312" sldId="2218"/>
        </pc:sldMkLst>
        <pc:spChg chg="mod">
          <ac:chgData name="Choueiri, Samia" userId="b81b9bbb-c87f-490f-9bf9-c5942ec705de" providerId="ADAL" clId="{28651051-5F40-41E7-92BC-0B48539B80E0}" dt="2025-11-30T22:35:52.257" v="201" actId="20577"/>
          <ac:spMkLst>
            <pc:docMk/>
            <pc:sldMk cId="2383501312" sldId="2218"/>
            <ac:spMk id="2" creationId="{685CF0AA-8255-B9C9-7C67-32BFFA73F28D}"/>
          </ac:spMkLst>
        </pc:spChg>
        <pc:spChg chg="mod">
          <ac:chgData name="Choueiri, Samia" userId="b81b9bbb-c87f-490f-9bf9-c5942ec705de" providerId="ADAL" clId="{28651051-5F40-41E7-92BC-0B48539B80E0}" dt="2025-11-30T22:34:15.247" v="192" actId="20577"/>
          <ac:spMkLst>
            <pc:docMk/>
            <pc:sldMk cId="2383501312" sldId="2218"/>
            <ac:spMk id="8" creationId="{FBAAD326-5E27-5246-3B4E-5CBDC4590555}"/>
          </ac:spMkLst>
        </pc:spChg>
        <pc:picChg chg="add mod">
          <ac:chgData name="Choueiri, Samia" userId="b81b9bbb-c87f-490f-9bf9-c5942ec705de" providerId="ADAL" clId="{28651051-5F40-41E7-92BC-0B48539B80E0}" dt="2025-11-30T22:34:27.934" v="195" actId="1076"/>
          <ac:picMkLst>
            <pc:docMk/>
            <pc:sldMk cId="2383501312" sldId="2218"/>
            <ac:picMk id="4" creationId="{C59558E0-BEBD-0A33-707A-AB29D583096C}"/>
          </ac:picMkLst>
        </pc:picChg>
        <pc:cxnChg chg="mod">
          <ac:chgData name="Choueiri, Samia" userId="b81b9bbb-c87f-490f-9bf9-c5942ec705de" providerId="ADAL" clId="{28651051-5F40-41E7-92BC-0B48539B80E0}" dt="2025-11-30T22:35:56.593" v="202" actId="14100"/>
          <ac:cxnSpMkLst>
            <pc:docMk/>
            <pc:sldMk cId="2383501312" sldId="2218"/>
            <ac:cxnSpMk id="9" creationId="{400FA01A-BBE1-13C7-8BA1-EB6600E3AE90}"/>
          </ac:cxnSpMkLst>
        </pc:cxnChg>
      </pc:sldChg>
      <pc:sldChg chg="addSp delSp modSp add mod ord modNotesTx">
        <pc:chgData name="Choueiri, Samia" userId="b81b9bbb-c87f-490f-9bf9-c5942ec705de" providerId="ADAL" clId="{28651051-5F40-41E7-92BC-0B48539B80E0}" dt="2025-11-30T22:10:43.942" v="103" actId="20577"/>
        <pc:sldMkLst>
          <pc:docMk/>
          <pc:sldMk cId="4094704014" sldId="2219"/>
        </pc:sldMkLst>
        <pc:spChg chg="mod">
          <ac:chgData name="Choueiri, Samia" userId="b81b9bbb-c87f-490f-9bf9-c5942ec705de" providerId="ADAL" clId="{28651051-5F40-41E7-92BC-0B48539B80E0}" dt="2025-11-30T22:09:12.695" v="85" actId="313"/>
          <ac:spMkLst>
            <pc:docMk/>
            <pc:sldMk cId="4094704014" sldId="2219"/>
            <ac:spMk id="2" creationId="{54F72C4D-2D74-D627-3320-6B26C0B13E7D}"/>
          </ac:spMkLst>
        </pc:spChg>
        <pc:spChg chg="add del mod">
          <ac:chgData name="Choueiri, Samia" userId="b81b9bbb-c87f-490f-9bf9-c5942ec705de" providerId="ADAL" clId="{28651051-5F40-41E7-92BC-0B48539B80E0}" dt="2025-11-30T22:09:24.261" v="88"/>
          <ac:spMkLst>
            <pc:docMk/>
            <pc:sldMk cId="4094704014" sldId="2219"/>
            <ac:spMk id="6" creationId="{BFF937ED-5E0C-4F37-E612-769DFCD99B02}"/>
          </ac:spMkLst>
        </pc:spChg>
        <pc:spChg chg="del">
          <ac:chgData name="Choueiri, Samia" userId="b81b9bbb-c87f-490f-9bf9-c5942ec705de" providerId="ADAL" clId="{28651051-5F40-41E7-92BC-0B48539B80E0}" dt="2025-11-30T22:09:20.652" v="87" actId="478"/>
          <ac:spMkLst>
            <pc:docMk/>
            <pc:sldMk cId="4094704014" sldId="2219"/>
            <ac:spMk id="8" creationId="{1B534D38-A9C7-EEFA-B30B-F73EB84C80A3}"/>
          </ac:spMkLst>
        </pc:spChg>
        <pc:picChg chg="add mod">
          <ac:chgData name="Choueiri, Samia" userId="b81b9bbb-c87f-490f-9bf9-c5942ec705de" providerId="ADAL" clId="{28651051-5F40-41E7-92BC-0B48539B80E0}" dt="2025-11-30T22:09:25.150" v="90" actId="962"/>
          <ac:picMkLst>
            <pc:docMk/>
            <pc:sldMk cId="4094704014" sldId="2219"/>
            <ac:picMk id="11" creationId="{E360E803-96CC-8A46-ECB2-03638EAC7929}"/>
          </ac:picMkLst>
        </pc:picChg>
        <pc:cxnChg chg="mod">
          <ac:chgData name="Choueiri, Samia" userId="b81b9bbb-c87f-490f-9bf9-c5942ec705de" providerId="ADAL" clId="{28651051-5F40-41E7-92BC-0B48539B80E0}" dt="2025-11-30T22:09:16.384" v="86" actId="14100"/>
          <ac:cxnSpMkLst>
            <pc:docMk/>
            <pc:sldMk cId="4094704014" sldId="2219"/>
            <ac:cxnSpMk id="9" creationId="{11DEA1E6-46E1-CBDE-D2FC-F6B3E79AA192}"/>
          </ac:cxnSpMkLst>
        </pc:cxnChg>
      </pc:sldChg>
      <pc:sldChg chg="modSp mod">
        <pc:chgData name="Choueiri, Samia" userId="b81b9bbb-c87f-490f-9bf9-c5942ec705de" providerId="ADAL" clId="{28651051-5F40-41E7-92BC-0B48539B80E0}" dt="2025-11-30T22:35:35.009" v="198" actId="14100"/>
        <pc:sldMkLst>
          <pc:docMk/>
          <pc:sldMk cId="814567374" sldId="2220"/>
        </pc:sldMkLst>
        <pc:picChg chg="mod">
          <ac:chgData name="Choueiri, Samia" userId="b81b9bbb-c87f-490f-9bf9-c5942ec705de" providerId="ADAL" clId="{28651051-5F40-41E7-92BC-0B48539B80E0}" dt="2025-11-30T22:35:18.062" v="197" actId="1076"/>
          <ac:picMkLst>
            <pc:docMk/>
            <pc:sldMk cId="814567374" sldId="2220"/>
            <ac:picMk id="3" creationId="{E384CBBB-0123-FEDC-8D02-107F250970DF}"/>
          </ac:picMkLst>
        </pc:picChg>
        <pc:cxnChg chg="mod">
          <ac:chgData name="Choueiri, Samia" userId="b81b9bbb-c87f-490f-9bf9-c5942ec705de" providerId="ADAL" clId="{28651051-5F40-41E7-92BC-0B48539B80E0}" dt="2025-11-30T22:35:35.009" v="198" actId="14100"/>
          <ac:cxnSpMkLst>
            <pc:docMk/>
            <pc:sldMk cId="814567374" sldId="2220"/>
            <ac:cxnSpMk id="9" creationId="{6D7291C9-7DDC-E4FF-C8A1-6740880A76F0}"/>
          </ac:cxnSpMkLst>
        </pc:cxnChg>
      </pc:sldChg>
      <pc:sldChg chg="addSp modSp add mod">
        <pc:chgData name="Choueiri, Samia" userId="b81b9bbb-c87f-490f-9bf9-c5942ec705de" providerId="ADAL" clId="{28651051-5F40-41E7-92BC-0B48539B80E0}" dt="2025-11-30T22:38:23.955" v="236" actId="208"/>
        <pc:sldMkLst>
          <pc:docMk/>
          <pc:sldMk cId="2728349086" sldId="2221"/>
        </pc:sldMkLst>
        <pc:spChg chg="add mod">
          <ac:chgData name="Choueiri, Samia" userId="b81b9bbb-c87f-490f-9bf9-c5942ec705de" providerId="ADAL" clId="{28651051-5F40-41E7-92BC-0B48539B80E0}" dt="2025-11-30T22:38:13.812" v="234" actId="1036"/>
          <ac:spMkLst>
            <pc:docMk/>
            <pc:sldMk cId="2728349086" sldId="2221"/>
            <ac:spMk id="3" creationId="{36381EC9-1BB9-D5D5-51BA-3EA856E9EFFE}"/>
          </ac:spMkLst>
        </pc:spChg>
        <pc:cxnChg chg="add mod">
          <ac:chgData name="Choueiri, Samia" userId="b81b9bbb-c87f-490f-9bf9-c5942ec705de" providerId="ADAL" clId="{28651051-5F40-41E7-92BC-0B48539B80E0}" dt="2025-11-30T22:38:23.955" v="236" actId="208"/>
          <ac:cxnSpMkLst>
            <pc:docMk/>
            <pc:sldMk cId="2728349086" sldId="2221"/>
            <ac:cxnSpMk id="6" creationId="{242BE60D-CC64-B703-FF6E-16C0E21F83D9}"/>
          </ac:cxnSpMkLst>
        </pc:cxnChg>
      </pc:sldChg>
      <pc:sldChg chg="modSp add mod">
        <pc:chgData name="Choueiri, Samia" userId="b81b9bbb-c87f-490f-9bf9-c5942ec705de" providerId="ADAL" clId="{28651051-5F40-41E7-92BC-0B48539B80E0}" dt="2025-11-30T22:39:16.341" v="288" actId="196"/>
        <pc:sldMkLst>
          <pc:docMk/>
          <pc:sldMk cId="867090422" sldId="2222"/>
        </pc:sldMkLst>
        <pc:spChg chg="mod">
          <ac:chgData name="Choueiri, Samia" userId="b81b9bbb-c87f-490f-9bf9-c5942ec705de" providerId="ADAL" clId="{28651051-5F40-41E7-92BC-0B48539B80E0}" dt="2025-11-30T22:38:50.681" v="240" actId="1035"/>
          <ac:spMkLst>
            <pc:docMk/>
            <pc:sldMk cId="867090422" sldId="2222"/>
            <ac:spMk id="3" creationId="{B18894E0-6A38-44FF-FA9F-903DEBA64CC5}"/>
          </ac:spMkLst>
        </pc:spChg>
        <pc:cxnChg chg="mod">
          <ac:chgData name="Choueiri, Samia" userId="b81b9bbb-c87f-490f-9bf9-c5942ec705de" providerId="ADAL" clId="{28651051-5F40-41E7-92BC-0B48539B80E0}" dt="2025-11-30T22:39:16.341" v="288" actId="196"/>
          <ac:cxnSpMkLst>
            <pc:docMk/>
            <pc:sldMk cId="867090422" sldId="2222"/>
            <ac:cxnSpMk id="6" creationId="{EF1B4839-E717-503C-F17A-D03E924910BE}"/>
          </ac:cxnSpMkLst>
        </pc:cxnChg>
      </pc:sldChg>
      <pc:sldChg chg="addSp modSp add mod">
        <pc:chgData name="Choueiri, Samia" userId="b81b9bbb-c87f-490f-9bf9-c5942ec705de" providerId="ADAL" clId="{28651051-5F40-41E7-92BC-0B48539B80E0}" dt="2025-11-30T22:40:29.357" v="302" actId="1076"/>
        <pc:sldMkLst>
          <pc:docMk/>
          <pc:sldMk cId="627455769" sldId="2224"/>
        </pc:sldMkLst>
        <pc:spChg chg="mod">
          <ac:chgData name="Choueiri, Samia" userId="b81b9bbb-c87f-490f-9bf9-c5942ec705de" providerId="ADAL" clId="{28651051-5F40-41E7-92BC-0B48539B80E0}" dt="2025-11-30T22:39:29.460" v="290" actId="207"/>
          <ac:spMkLst>
            <pc:docMk/>
            <pc:sldMk cId="627455769" sldId="2224"/>
            <ac:spMk id="3" creationId="{24C21ED3-3960-A607-526F-C7E2850A9245}"/>
          </ac:spMkLst>
        </pc:spChg>
        <pc:spChg chg="add mod">
          <ac:chgData name="Choueiri, Samia" userId="b81b9bbb-c87f-490f-9bf9-c5942ec705de" providerId="ADAL" clId="{28651051-5F40-41E7-92BC-0B48539B80E0}" dt="2025-11-30T22:40:29.357" v="302" actId="1076"/>
          <ac:spMkLst>
            <pc:docMk/>
            <pc:sldMk cId="627455769" sldId="2224"/>
            <ac:spMk id="4" creationId="{EA67D1C4-0A8B-AD52-A793-212DE02F32A3}"/>
          </ac:spMkLst>
        </pc:spChg>
      </pc:sldChg>
    </pc:docChg>
  </pc:docChgLst>
  <pc:docChgLst>
    <pc:chgData name="Elizalde, Sergio" userId="0f7c9ba4-51fe-43ab-9ac1-6d642c4cebdf" providerId="ADAL" clId="{F05607D0-C417-4574-AC82-7B2C547C7645}"/>
    <pc:docChg chg="undo custSel addSld delSld modSld sldOrd">
      <pc:chgData name="Elizalde, Sergio" userId="0f7c9ba4-51fe-43ab-9ac1-6d642c4cebdf" providerId="ADAL" clId="{F05607D0-C417-4574-AC82-7B2C547C7645}" dt="2025-11-27T02:03:46.357" v="1225"/>
      <pc:docMkLst>
        <pc:docMk/>
      </pc:docMkLst>
      <pc:sldChg chg="modSp mod modNotesTx">
        <pc:chgData name="Elizalde, Sergio" userId="0f7c9ba4-51fe-43ab-9ac1-6d642c4cebdf" providerId="ADAL" clId="{F05607D0-C417-4574-AC82-7B2C547C7645}" dt="2025-11-27T02:02:02.521" v="1218" actId="20577"/>
        <pc:sldMkLst>
          <pc:docMk/>
          <pc:sldMk cId="3387584657" sldId="264"/>
        </pc:sldMkLst>
        <pc:spChg chg="mod">
          <ac:chgData name="Elizalde, Sergio" userId="0f7c9ba4-51fe-43ab-9ac1-6d642c4cebdf" providerId="ADAL" clId="{F05607D0-C417-4574-AC82-7B2C547C7645}" dt="2025-11-24T18:38:28.834" v="18" actId="20577"/>
          <ac:spMkLst>
            <pc:docMk/>
            <pc:sldMk cId="3387584657" sldId="264"/>
            <ac:spMk id="2" creationId="{0D1F3A99-91F5-44A2-9A29-778E2BCA2F9C}"/>
          </ac:spMkLst>
        </pc:spChg>
      </pc:sldChg>
      <pc:sldChg chg="modSp mod modNotesTx">
        <pc:chgData name="Elizalde, Sergio" userId="0f7c9ba4-51fe-43ab-9ac1-6d642c4cebdf" providerId="ADAL" clId="{F05607D0-C417-4574-AC82-7B2C547C7645}" dt="2025-11-27T02:01:05.820" v="1206" actId="313"/>
        <pc:sldMkLst>
          <pc:docMk/>
          <pc:sldMk cId="3685235761" sldId="373"/>
        </pc:sldMkLst>
        <pc:spChg chg="mod">
          <ac:chgData name="Elizalde, Sergio" userId="0f7c9ba4-51fe-43ab-9ac1-6d642c4cebdf" providerId="ADAL" clId="{F05607D0-C417-4574-AC82-7B2C547C7645}" dt="2025-11-24T18:39:18.425" v="94" actId="20577"/>
          <ac:spMkLst>
            <pc:docMk/>
            <pc:sldMk cId="3685235761" sldId="373"/>
            <ac:spMk id="2" creationId="{AC178FE2-BB65-D1F5-A22B-7A0CBCA9B640}"/>
          </ac:spMkLst>
        </pc:spChg>
        <pc:spChg chg="mod">
          <ac:chgData name="Elizalde, Sergio" userId="0f7c9ba4-51fe-43ab-9ac1-6d642c4cebdf" providerId="ADAL" clId="{F05607D0-C417-4574-AC82-7B2C547C7645}" dt="2025-11-27T02:01:05.820" v="1206" actId="313"/>
          <ac:spMkLst>
            <pc:docMk/>
            <pc:sldMk cId="3685235761" sldId="373"/>
            <ac:spMk id="8" creationId="{3F18E6B3-867E-1CB3-CC81-6754585055BE}"/>
          </ac:spMkLst>
        </pc:spChg>
        <pc:cxnChg chg="mod">
          <ac:chgData name="Elizalde, Sergio" userId="0f7c9ba4-51fe-43ab-9ac1-6d642c4cebdf" providerId="ADAL" clId="{F05607D0-C417-4574-AC82-7B2C547C7645}" dt="2025-11-24T18:39:25.388" v="97" actId="14100"/>
          <ac:cxnSpMkLst>
            <pc:docMk/>
            <pc:sldMk cId="3685235761" sldId="373"/>
            <ac:cxnSpMk id="9" creationId="{120CBBC2-E96C-9BFD-C9EC-48ACADCD4A03}"/>
          </ac:cxnSpMkLst>
        </pc:cxnChg>
      </pc:sldChg>
      <pc:sldChg chg="add modNotesTx">
        <pc:chgData name="Elizalde, Sergio" userId="0f7c9ba4-51fe-43ab-9ac1-6d642c4cebdf" providerId="ADAL" clId="{F05607D0-C417-4574-AC82-7B2C547C7645}" dt="2025-11-27T02:01:49.439" v="1216" actId="20577"/>
        <pc:sldMkLst>
          <pc:docMk/>
          <pc:sldMk cId="2229677593" sldId="2213"/>
        </pc:sldMkLst>
      </pc:sldChg>
    </pc:docChg>
  </pc:docChgLst>
  <pc:docChgLst>
    <pc:chgData name="Elizalde, Sergio" userId="0f7c9ba4-51fe-43ab-9ac1-6d642c4cebdf" providerId="ADAL" clId="{0E5839DB-E1D4-495F-B2BC-A8FC450CA4BC}"/>
    <pc:docChg chg="undo custSel addSld modSld addSection delSection modSection">
      <pc:chgData name="Elizalde, Sergio" userId="0f7c9ba4-51fe-43ab-9ac1-6d642c4cebdf" providerId="ADAL" clId="{0E5839DB-E1D4-495F-B2BC-A8FC450CA4BC}" dt="2025-11-30T22:51:10.586" v="2827" actId="1076"/>
      <pc:docMkLst>
        <pc:docMk/>
      </pc:docMkLst>
      <pc:sldChg chg="modSp mod">
        <pc:chgData name="Elizalde, Sergio" userId="0f7c9ba4-51fe-43ab-9ac1-6d642c4cebdf" providerId="ADAL" clId="{0E5839DB-E1D4-495F-B2BC-A8FC450CA4BC}" dt="2025-11-26T03:22:27.408" v="1117" actId="20577"/>
        <pc:sldMkLst>
          <pc:docMk/>
          <pc:sldMk cId="3685235761" sldId="373"/>
        </pc:sldMkLst>
        <pc:spChg chg="mod">
          <ac:chgData name="Elizalde, Sergio" userId="0f7c9ba4-51fe-43ab-9ac1-6d642c4cebdf" providerId="ADAL" clId="{0E5839DB-E1D4-495F-B2BC-A8FC450CA4BC}" dt="2025-11-26T03:22:27.408" v="1117" actId="20577"/>
          <ac:spMkLst>
            <pc:docMk/>
            <pc:sldMk cId="3685235761" sldId="373"/>
            <ac:spMk id="8" creationId="{3F18E6B3-867E-1CB3-CC81-6754585055BE}"/>
          </ac:spMkLst>
        </pc:spChg>
      </pc:sldChg>
      <pc:sldChg chg="modSp mod">
        <pc:chgData name="Elizalde, Sergio" userId="0f7c9ba4-51fe-43ab-9ac1-6d642c4cebdf" providerId="ADAL" clId="{0E5839DB-E1D4-495F-B2BC-A8FC450CA4BC}" dt="2025-11-30T21:34:39.914" v="1973" actId="113"/>
        <pc:sldMkLst>
          <pc:docMk/>
          <pc:sldMk cId="923599569" sldId="2214"/>
        </pc:sldMkLst>
        <pc:spChg chg="mod">
          <ac:chgData name="Elizalde, Sergio" userId="0f7c9ba4-51fe-43ab-9ac1-6d642c4cebdf" providerId="ADAL" clId="{0E5839DB-E1D4-495F-B2BC-A8FC450CA4BC}" dt="2025-11-30T21:34:39.914" v="1973" actId="113"/>
          <ac:spMkLst>
            <pc:docMk/>
            <pc:sldMk cId="923599569" sldId="2214"/>
            <ac:spMk id="8" creationId="{3F18E6B3-867E-1CB3-CC81-6754585055BE}"/>
          </ac:spMkLst>
        </pc:spChg>
      </pc:sldChg>
      <pc:sldChg chg="modSp mod">
        <pc:chgData name="Elizalde, Sergio" userId="0f7c9ba4-51fe-43ab-9ac1-6d642c4cebdf" providerId="ADAL" clId="{0E5839DB-E1D4-495F-B2BC-A8FC450CA4BC}" dt="2025-11-30T22:22:35.692" v="2700" actId="14100"/>
        <pc:sldMkLst>
          <pc:docMk/>
          <pc:sldMk cId="3838640613" sldId="2217"/>
        </pc:sldMkLst>
        <pc:spChg chg="mod">
          <ac:chgData name="Elizalde, Sergio" userId="0f7c9ba4-51fe-43ab-9ac1-6d642c4cebdf" providerId="ADAL" clId="{0E5839DB-E1D4-495F-B2BC-A8FC450CA4BC}" dt="2025-11-30T22:22:35.692" v="2700" actId="14100"/>
          <ac:spMkLst>
            <pc:docMk/>
            <pc:sldMk cId="3838640613" sldId="2217"/>
            <ac:spMk id="8" creationId="{3F18E6B3-867E-1CB3-CC81-6754585055BE}"/>
          </ac:spMkLst>
        </pc:spChg>
      </pc:sldChg>
      <pc:sldChg chg="addSp delSp modSp add mod">
        <pc:chgData name="Elizalde, Sergio" userId="0f7c9ba4-51fe-43ab-9ac1-6d642c4cebdf" providerId="ADAL" clId="{0E5839DB-E1D4-495F-B2BC-A8FC450CA4BC}" dt="2025-11-30T22:34:57.228" v="2710" actId="1076"/>
        <pc:sldMkLst>
          <pc:docMk/>
          <pc:sldMk cId="814567374" sldId="2220"/>
        </pc:sldMkLst>
        <pc:spChg chg="mod">
          <ac:chgData name="Elizalde, Sergio" userId="0f7c9ba4-51fe-43ab-9ac1-6d642c4cebdf" providerId="ADAL" clId="{0E5839DB-E1D4-495F-B2BC-A8FC450CA4BC}" dt="2025-11-30T22:34:36.034" v="2704" actId="20577"/>
          <ac:spMkLst>
            <pc:docMk/>
            <pc:sldMk cId="814567374" sldId="2220"/>
            <ac:spMk id="2" creationId="{7D5D87A6-28C6-02A7-1A66-3F567F533889}"/>
          </ac:spMkLst>
        </pc:spChg>
        <pc:spChg chg="mod">
          <ac:chgData name="Elizalde, Sergio" userId="0f7c9ba4-51fe-43ab-9ac1-6d642c4cebdf" providerId="ADAL" clId="{0E5839DB-E1D4-495F-B2BC-A8FC450CA4BC}" dt="2025-11-30T22:34:48.071" v="2706" actId="27636"/>
          <ac:spMkLst>
            <pc:docMk/>
            <pc:sldMk cId="814567374" sldId="2220"/>
            <ac:spMk id="8" creationId="{69DE0B4A-5ED7-D40A-06A4-EE6D0CB27218}"/>
          </ac:spMkLst>
        </pc:spChg>
        <pc:picChg chg="add mod">
          <ac:chgData name="Elizalde, Sergio" userId="0f7c9ba4-51fe-43ab-9ac1-6d642c4cebdf" providerId="ADAL" clId="{0E5839DB-E1D4-495F-B2BC-A8FC450CA4BC}" dt="2025-11-30T22:34:57.228" v="2710" actId="1076"/>
          <ac:picMkLst>
            <pc:docMk/>
            <pc:sldMk cId="814567374" sldId="2220"/>
            <ac:picMk id="3" creationId="{E384CBBB-0123-FEDC-8D02-107F250970DF}"/>
          </ac:picMkLst>
        </pc:picChg>
        <pc:picChg chg="del">
          <ac:chgData name="Elizalde, Sergio" userId="0f7c9ba4-51fe-43ab-9ac1-6d642c4cebdf" providerId="ADAL" clId="{0E5839DB-E1D4-495F-B2BC-A8FC450CA4BC}" dt="2025-11-30T22:34:51.534" v="2707" actId="478"/>
          <ac:picMkLst>
            <pc:docMk/>
            <pc:sldMk cId="814567374" sldId="2220"/>
            <ac:picMk id="4" creationId="{3A62EC88-D96F-79F3-E0A0-BC7F46E17B6C}"/>
          </ac:picMkLst>
        </pc:picChg>
      </pc:sldChg>
      <pc:sldChg chg="addSp delSp modSp add mod">
        <pc:chgData name="Elizalde, Sergio" userId="0f7c9ba4-51fe-43ab-9ac1-6d642c4cebdf" providerId="ADAL" clId="{0E5839DB-E1D4-495F-B2BC-A8FC450CA4BC}" dt="2025-11-30T22:47:22.657" v="2778" actId="1076"/>
        <pc:sldMkLst>
          <pc:docMk/>
          <pc:sldMk cId="860450670" sldId="2223"/>
        </pc:sldMkLst>
        <pc:spChg chg="mod">
          <ac:chgData name="Elizalde, Sergio" userId="0f7c9ba4-51fe-43ab-9ac1-6d642c4cebdf" providerId="ADAL" clId="{0E5839DB-E1D4-495F-B2BC-A8FC450CA4BC}" dt="2025-11-30T22:39:33.267" v="2767" actId="20577"/>
          <ac:spMkLst>
            <pc:docMk/>
            <pc:sldMk cId="860450670" sldId="2223"/>
            <ac:spMk id="2" creationId="{1E66ECDC-FA7A-128E-27D0-8BC53F4DBF16}"/>
          </ac:spMkLst>
        </pc:spChg>
        <pc:spChg chg="add mod">
          <ac:chgData name="Elizalde, Sergio" userId="0f7c9ba4-51fe-43ab-9ac1-6d642c4cebdf" providerId="ADAL" clId="{0E5839DB-E1D4-495F-B2BC-A8FC450CA4BC}" dt="2025-11-30T22:39:38.118" v="2769"/>
          <ac:spMkLst>
            <pc:docMk/>
            <pc:sldMk cId="860450670" sldId="2223"/>
            <ac:spMk id="4" creationId="{C9234418-4A96-E879-5AA1-CFF76D4D8CDB}"/>
          </ac:spMkLst>
        </pc:spChg>
        <pc:spChg chg="del">
          <ac:chgData name="Elizalde, Sergio" userId="0f7c9ba4-51fe-43ab-9ac1-6d642c4cebdf" providerId="ADAL" clId="{0E5839DB-E1D4-495F-B2BC-A8FC450CA4BC}" dt="2025-11-30T22:39:09.675" v="2731" actId="478"/>
          <ac:spMkLst>
            <pc:docMk/>
            <pc:sldMk cId="860450670" sldId="2223"/>
            <ac:spMk id="8" creationId="{BCEA3D7D-77E0-E235-5B08-0CFB6D3940CC}"/>
          </ac:spMkLst>
        </pc:spChg>
        <pc:picChg chg="add del mod">
          <ac:chgData name="Elizalde, Sergio" userId="0f7c9ba4-51fe-43ab-9ac1-6d642c4cebdf" providerId="ADAL" clId="{0E5839DB-E1D4-495F-B2BC-A8FC450CA4BC}" dt="2025-11-30T22:40:04.248" v="2772" actId="478"/>
          <ac:picMkLst>
            <pc:docMk/>
            <pc:sldMk cId="860450670" sldId="2223"/>
            <ac:picMk id="11" creationId="{5123B476-783E-FF12-5145-6C35B1F1139C}"/>
          </ac:picMkLst>
        </pc:picChg>
        <pc:picChg chg="add mod">
          <ac:chgData name="Elizalde, Sergio" userId="0f7c9ba4-51fe-43ab-9ac1-6d642c4cebdf" providerId="ADAL" clId="{0E5839DB-E1D4-495F-B2BC-A8FC450CA4BC}" dt="2025-11-30T22:47:14.327" v="2776" actId="1076"/>
          <ac:picMkLst>
            <pc:docMk/>
            <pc:sldMk cId="860450670" sldId="2223"/>
            <ac:picMk id="13" creationId="{D9380B5A-1B65-99A7-DBD1-2EF07969457D}"/>
          </ac:picMkLst>
        </pc:picChg>
        <pc:picChg chg="add mod">
          <ac:chgData name="Elizalde, Sergio" userId="0f7c9ba4-51fe-43ab-9ac1-6d642c4cebdf" providerId="ADAL" clId="{0E5839DB-E1D4-495F-B2BC-A8FC450CA4BC}" dt="2025-11-30T22:47:22.657" v="2778" actId="1076"/>
          <ac:picMkLst>
            <pc:docMk/>
            <pc:sldMk cId="860450670" sldId="2223"/>
            <ac:picMk id="15" creationId="{DEDDB789-2FD2-9B71-25AC-ABE1345FBB54}"/>
          </ac:picMkLst>
        </pc:picChg>
        <pc:cxnChg chg="mod">
          <ac:chgData name="Elizalde, Sergio" userId="0f7c9ba4-51fe-43ab-9ac1-6d642c4cebdf" providerId="ADAL" clId="{0E5839DB-E1D4-495F-B2BC-A8FC450CA4BC}" dt="2025-11-30T22:39:15.566" v="2732" actId="14100"/>
          <ac:cxnSpMkLst>
            <pc:docMk/>
            <pc:sldMk cId="860450670" sldId="2223"/>
            <ac:cxnSpMk id="9" creationId="{C33BCE54-0727-C118-4793-0933AF3CE706}"/>
          </ac:cxnSpMkLst>
        </pc:cxnChg>
      </pc:sldChg>
      <pc:sldChg chg="addSp delSp modSp add mod">
        <pc:chgData name="Elizalde, Sergio" userId="0f7c9ba4-51fe-43ab-9ac1-6d642c4cebdf" providerId="ADAL" clId="{0E5839DB-E1D4-495F-B2BC-A8FC450CA4BC}" dt="2025-11-30T22:48:24.062" v="2791"/>
        <pc:sldMkLst>
          <pc:docMk/>
          <pc:sldMk cId="888366772" sldId="2225"/>
        </pc:sldMkLst>
        <pc:spChg chg="mod">
          <ac:chgData name="Elizalde, Sergio" userId="0f7c9ba4-51fe-43ab-9ac1-6d642c4cebdf" providerId="ADAL" clId="{0E5839DB-E1D4-495F-B2BC-A8FC450CA4BC}" dt="2025-11-30T22:48:24.062" v="2791"/>
          <ac:spMkLst>
            <pc:docMk/>
            <pc:sldMk cId="888366772" sldId="2225"/>
            <ac:spMk id="4" creationId="{0EDF203A-2EA5-1DB8-3F8A-864E2EF0B2EF}"/>
          </ac:spMkLst>
        </pc:spChg>
        <pc:picChg chg="add mod">
          <ac:chgData name="Elizalde, Sergio" userId="0f7c9ba4-51fe-43ab-9ac1-6d642c4cebdf" providerId="ADAL" clId="{0E5839DB-E1D4-495F-B2BC-A8FC450CA4BC}" dt="2025-11-30T22:48:09.717" v="2787" actId="1076"/>
          <ac:picMkLst>
            <pc:docMk/>
            <pc:sldMk cId="888366772" sldId="2225"/>
            <ac:picMk id="6" creationId="{66A8360C-6D96-E699-28ED-34D5576920EE}"/>
          </ac:picMkLst>
        </pc:picChg>
        <pc:picChg chg="add mod modCrop">
          <ac:chgData name="Elizalde, Sergio" userId="0f7c9ba4-51fe-43ab-9ac1-6d642c4cebdf" providerId="ADAL" clId="{0E5839DB-E1D4-495F-B2BC-A8FC450CA4BC}" dt="2025-11-30T22:48:13.930" v="2790" actId="1076"/>
          <ac:picMkLst>
            <pc:docMk/>
            <pc:sldMk cId="888366772" sldId="2225"/>
            <ac:picMk id="10" creationId="{BC699F85-2751-8DF6-34F7-9430062B13B6}"/>
          </ac:picMkLst>
        </pc:picChg>
        <pc:picChg chg="del">
          <ac:chgData name="Elizalde, Sergio" userId="0f7c9ba4-51fe-43ab-9ac1-6d642c4cebdf" providerId="ADAL" clId="{0E5839DB-E1D4-495F-B2BC-A8FC450CA4BC}" dt="2025-11-30T22:47:42.386" v="2780" actId="478"/>
          <ac:picMkLst>
            <pc:docMk/>
            <pc:sldMk cId="888366772" sldId="2225"/>
            <ac:picMk id="13" creationId="{1C23D69C-8EBA-EFF4-9262-F55F1DA1FF4B}"/>
          </ac:picMkLst>
        </pc:picChg>
        <pc:picChg chg="del">
          <ac:chgData name="Elizalde, Sergio" userId="0f7c9ba4-51fe-43ab-9ac1-6d642c4cebdf" providerId="ADAL" clId="{0E5839DB-E1D4-495F-B2BC-A8FC450CA4BC}" dt="2025-11-30T22:47:52.958" v="2783" actId="478"/>
          <ac:picMkLst>
            <pc:docMk/>
            <pc:sldMk cId="888366772" sldId="2225"/>
            <ac:picMk id="15" creationId="{26187066-82E5-AE79-6D57-47B201E31A4D}"/>
          </ac:picMkLst>
        </pc:picChg>
      </pc:sldChg>
      <pc:sldChg chg="addSp delSp modSp add mod">
        <pc:chgData name="Elizalde, Sergio" userId="0f7c9ba4-51fe-43ab-9ac1-6d642c4cebdf" providerId="ADAL" clId="{0E5839DB-E1D4-495F-B2BC-A8FC450CA4BC}" dt="2025-11-30T22:49:17.097" v="2800" actId="1076"/>
        <pc:sldMkLst>
          <pc:docMk/>
          <pc:sldMk cId="2960370026" sldId="2226"/>
        </pc:sldMkLst>
        <pc:spChg chg="mod">
          <ac:chgData name="Elizalde, Sergio" userId="0f7c9ba4-51fe-43ab-9ac1-6d642c4cebdf" providerId="ADAL" clId="{0E5839DB-E1D4-495F-B2BC-A8FC450CA4BC}" dt="2025-11-30T22:48:44.107" v="2793"/>
          <ac:spMkLst>
            <pc:docMk/>
            <pc:sldMk cId="2960370026" sldId="2226"/>
            <ac:spMk id="4" creationId="{53AD34B1-86E9-46CD-D4F3-2A5A0067974A}"/>
          </ac:spMkLst>
        </pc:spChg>
        <pc:picChg chg="del">
          <ac:chgData name="Elizalde, Sergio" userId="0f7c9ba4-51fe-43ab-9ac1-6d642c4cebdf" providerId="ADAL" clId="{0E5839DB-E1D4-495F-B2BC-A8FC450CA4BC}" dt="2025-11-30T22:48:58.032" v="2794" actId="478"/>
          <ac:picMkLst>
            <pc:docMk/>
            <pc:sldMk cId="2960370026" sldId="2226"/>
            <ac:picMk id="6" creationId="{7D8C0133-4B6E-25F1-1EC8-1AEDA5B5F302}"/>
          </ac:picMkLst>
        </pc:picChg>
        <pc:picChg chg="add mod">
          <ac:chgData name="Elizalde, Sergio" userId="0f7c9ba4-51fe-43ab-9ac1-6d642c4cebdf" providerId="ADAL" clId="{0E5839DB-E1D4-495F-B2BC-A8FC450CA4BC}" dt="2025-11-30T22:49:17.097" v="2800" actId="1076"/>
          <ac:picMkLst>
            <pc:docMk/>
            <pc:sldMk cId="2960370026" sldId="2226"/>
            <ac:picMk id="8" creationId="{7FBA06B3-6D21-FF9F-7F8D-A4DEBD967237}"/>
          </ac:picMkLst>
        </pc:picChg>
        <pc:picChg chg="del">
          <ac:chgData name="Elizalde, Sergio" userId="0f7c9ba4-51fe-43ab-9ac1-6d642c4cebdf" providerId="ADAL" clId="{0E5839DB-E1D4-495F-B2BC-A8FC450CA4BC}" dt="2025-11-30T22:49:12.311" v="2797" actId="478"/>
          <ac:picMkLst>
            <pc:docMk/>
            <pc:sldMk cId="2960370026" sldId="2226"/>
            <ac:picMk id="10" creationId="{0633C2D3-7BF4-FF87-148F-7A2115D392D2}"/>
          </ac:picMkLst>
        </pc:picChg>
        <pc:picChg chg="add mod">
          <ac:chgData name="Elizalde, Sergio" userId="0f7c9ba4-51fe-43ab-9ac1-6d642c4cebdf" providerId="ADAL" clId="{0E5839DB-E1D4-495F-B2BC-A8FC450CA4BC}" dt="2025-11-30T22:49:14.854" v="2799" actId="1076"/>
          <ac:picMkLst>
            <pc:docMk/>
            <pc:sldMk cId="2960370026" sldId="2226"/>
            <ac:picMk id="12" creationId="{7F736A68-C917-0383-5913-E4B5888BD3A2}"/>
          </ac:picMkLst>
        </pc:picChg>
      </pc:sldChg>
      <pc:sldChg chg="addSp delSp modSp add mod">
        <pc:chgData name="Elizalde, Sergio" userId="0f7c9ba4-51fe-43ab-9ac1-6d642c4cebdf" providerId="ADAL" clId="{0E5839DB-E1D4-495F-B2BC-A8FC450CA4BC}" dt="2025-11-30T22:49:55.442" v="2810" actId="1076"/>
        <pc:sldMkLst>
          <pc:docMk/>
          <pc:sldMk cId="4173802283" sldId="2227"/>
        </pc:sldMkLst>
        <pc:spChg chg="mod">
          <ac:chgData name="Elizalde, Sergio" userId="0f7c9ba4-51fe-43ab-9ac1-6d642c4cebdf" providerId="ADAL" clId="{0E5839DB-E1D4-495F-B2BC-A8FC450CA4BC}" dt="2025-11-30T22:49:41.014" v="2807"/>
          <ac:spMkLst>
            <pc:docMk/>
            <pc:sldMk cId="4173802283" sldId="2227"/>
            <ac:spMk id="4" creationId="{0F31FFEF-3517-3A09-54AF-FA7E65249A7F}"/>
          </ac:spMkLst>
        </pc:spChg>
        <pc:picChg chg="add mod">
          <ac:chgData name="Elizalde, Sergio" userId="0f7c9ba4-51fe-43ab-9ac1-6d642c4cebdf" providerId="ADAL" clId="{0E5839DB-E1D4-495F-B2BC-A8FC450CA4BC}" dt="2025-11-30T22:49:35.536" v="2806" actId="1076"/>
          <ac:picMkLst>
            <pc:docMk/>
            <pc:sldMk cId="4173802283" sldId="2227"/>
            <ac:picMk id="6" creationId="{822B6E20-9AED-0B75-6B82-9366428EF374}"/>
          </ac:picMkLst>
        </pc:picChg>
        <pc:picChg chg="del">
          <ac:chgData name="Elizalde, Sergio" userId="0f7c9ba4-51fe-43ab-9ac1-6d642c4cebdf" providerId="ADAL" clId="{0E5839DB-E1D4-495F-B2BC-A8FC450CA4BC}" dt="2025-11-30T22:49:30.925" v="2802" actId="478"/>
          <ac:picMkLst>
            <pc:docMk/>
            <pc:sldMk cId="4173802283" sldId="2227"/>
            <ac:picMk id="8" creationId="{706D3AE3-685D-AFFA-A088-C4277E38F259}"/>
          </ac:picMkLst>
        </pc:picChg>
        <pc:picChg chg="add mod">
          <ac:chgData name="Elizalde, Sergio" userId="0f7c9ba4-51fe-43ab-9ac1-6d642c4cebdf" providerId="ADAL" clId="{0E5839DB-E1D4-495F-B2BC-A8FC450CA4BC}" dt="2025-11-30T22:49:55.442" v="2810" actId="1076"/>
          <ac:picMkLst>
            <pc:docMk/>
            <pc:sldMk cId="4173802283" sldId="2227"/>
            <ac:picMk id="11" creationId="{CEB30D14-BB1A-7509-5FA7-C3BD25E3B025}"/>
          </ac:picMkLst>
        </pc:picChg>
        <pc:picChg chg="del">
          <ac:chgData name="Elizalde, Sergio" userId="0f7c9ba4-51fe-43ab-9ac1-6d642c4cebdf" providerId="ADAL" clId="{0E5839DB-E1D4-495F-B2BC-A8FC450CA4BC}" dt="2025-11-30T22:49:53.627" v="2808" actId="478"/>
          <ac:picMkLst>
            <pc:docMk/>
            <pc:sldMk cId="4173802283" sldId="2227"/>
            <ac:picMk id="12" creationId="{445A027C-F101-6D28-5FA1-2DE8410CE525}"/>
          </ac:picMkLst>
        </pc:picChg>
      </pc:sldChg>
      <pc:sldChg chg="addSp delSp modSp add mod">
        <pc:chgData name="Elizalde, Sergio" userId="0f7c9ba4-51fe-43ab-9ac1-6d642c4cebdf" providerId="ADAL" clId="{0E5839DB-E1D4-495F-B2BC-A8FC450CA4BC}" dt="2025-11-30T22:50:32.510" v="2819" actId="1076"/>
        <pc:sldMkLst>
          <pc:docMk/>
          <pc:sldMk cId="4284547720" sldId="2228"/>
        </pc:sldMkLst>
        <pc:spChg chg="mod">
          <ac:chgData name="Elizalde, Sergio" userId="0f7c9ba4-51fe-43ab-9ac1-6d642c4cebdf" providerId="ADAL" clId="{0E5839DB-E1D4-495F-B2BC-A8FC450CA4BC}" dt="2025-11-30T22:50:08.579" v="2812"/>
          <ac:spMkLst>
            <pc:docMk/>
            <pc:sldMk cId="4284547720" sldId="2228"/>
            <ac:spMk id="4" creationId="{D8FB88BF-63F3-19B4-4A21-AC6A5E7321A8}"/>
          </ac:spMkLst>
        </pc:spChg>
        <pc:picChg chg="del">
          <ac:chgData name="Elizalde, Sergio" userId="0f7c9ba4-51fe-43ab-9ac1-6d642c4cebdf" providerId="ADAL" clId="{0E5839DB-E1D4-495F-B2BC-A8FC450CA4BC}" dt="2025-11-30T22:50:18.812" v="2813" actId="478"/>
          <ac:picMkLst>
            <pc:docMk/>
            <pc:sldMk cId="4284547720" sldId="2228"/>
            <ac:picMk id="6" creationId="{B5C5D7CD-7099-CD3E-3226-659A827E0816}"/>
          </ac:picMkLst>
        </pc:picChg>
        <pc:picChg chg="add mod">
          <ac:chgData name="Elizalde, Sergio" userId="0f7c9ba4-51fe-43ab-9ac1-6d642c4cebdf" providerId="ADAL" clId="{0E5839DB-E1D4-495F-B2BC-A8FC450CA4BC}" dt="2025-11-30T22:50:32.510" v="2819" actId="1076"/>
          <ac:picMkLst>
            <pc:docMk/>
            <pc:sldMk cId="4284547720" sldId="2228"/>
            <ac:picMk id="8" creationId="{46518F39-E8BC-C088-1F8F-F1CB624864BF}"/>
          </ac:picMkLst>
        </pc:picChg>
        <pc:picChg chg="del">
          <ac:chgData name="Elizalde, Sergio" userId="0f7c9ba4-51fe-43ab-9ac1-6d642c4cebdf" providerId="ADAL" clId="{0E5839DB-E1D4-495F-B2BC-A8FC450CA4BC}" dt="2025-11-30T22:50:28.102" v="2816" actId="478"/>
          <ac:picMkLst>
            <pc:docMk/>
            <pc:sldMk cId="4284547720" sldId="2228"/>
            <ac:picMk id="11" creationId="{5FD97CEE-DCD5-FD09-B68D-E68E58AB1005}"/>
          </ac:picMkLst>
        </pc:picChg>
        <pc:picChg chg="add mod">
          <ac:chgData name="Elizalde, Sergio" userId="0f7c9ba4-51fe-43ab-9ac1-6d642c4cebdf" providerId="ADAL" clId="{0E5839DB-E1D4-495F-B2BC-A8FC450CA4BC}" dt="2025-11-30T22:50:29.543" v="2818" actId="1076"/>
          <ac:picMkLst>
            <pc:docMk/>
            <pc:sldMk cId="4284547720" sldId="2228"/>
            <ac:picMk id="12" creationId="{63E78CB0-1A19-0272-C5D1-7E5C5A2CF04C}"/>
          </ac:picMkLst>
        </pc:picChg>
      </pc:sldChg>
      <pc:sldChg chg="addSp delSp modSp add mod">
        <pc:chgData name="Elizalde, Sergio" userId="0f7c9ba4-51fe-43ab-9ac1-6d642c4cebdf" providerId="ADAL" clId="{0E5839DB-E1D4-495F-B2BC-A8FC450CA4BC}" dt="2025-11-30T22:51:10.586" v="2827" actId="1076"/>
        <pc:sldMkLst>
          <pc:docMk/>
          <pc:sldMk cId="2334752820" sldId="2229"/>
        </pc:sldMkLst>
        <pc:spChg chg="mod">
          <ac:chgData name="Elizalde, Sergio" userId="0f7c9ba4-51fe-43ab-9ac1-6d642c4cebdf" providerId="ADAL" clId="{0E5839DB-E1D4-495F-B2BC-A8FC450CA4BC}" dt="2025-11-30T22:50:42.123" v="2821"/>
          <ac:spMkLst>
            <pc:docMk/>
            <pc:sldMk cId="2334752820" sldId="2229"/>
            <ac:spMk id="4" creationId="{0F9E966C-B8CD-0C28-D306-8E55671C3032}"/>
          </ac:spMkLst>
        </pc:spChg>
        <pc:picChg chg="add mod">
          <ac:chgData name="Elizalde, Sergio" userId="0f7c9ba4-51fe-43ab-9ac1-6d642c4cebdf" providerId="ADAL" clId="{0E5839DB-E1D4-495F-B2BC-A8FC450CA4BC}" dt="2025-11-30T22:50:54.179" v="2824" actId="1076"/>
          <ac:picMkLst>
            <pc:docMk/>
            <pc:sldMk cId="2334752820" sldId="2229"/>
            <ac:picMk id="6" creationId="{4522FF4D-5FD6-9A8D-1477-64D8F7754EEC}"/>
          </ac:picMkLst>
        </pc:picChg>
        <pc:picChg chg="del">
          <ac:chgData name="Elizalde, Sergio" userId="0f7c9ba4-51fe-43ab-9ac1-6d642c4cebdf" providerId="ADAL" clId="{0E5839DB-E1D4-495F-B2BC-A8FC450CA4BC}" dt="2025-11-30T22:50:51.908" v="2822" actId="478"/>
          <ac:picMkLst>
            <pc:docMk/>
            <pc:sldMk cId="2334752820" sldId="2229"/>
            <ac:picMk id="8" creationId="{911F93B3-27A6-9EC6-EC88-DA323980D56D}"/>
          </ac:picMkLst>
        </pc:picChg>
        <pc:picChg chg="add mod">
          <ac:chgData name="Elizalde, Sergio" userId="0f7c9ba4-51fe-43ab-9ac1-6d642c4cebdf" providerId="ADAL" clId="{0E5839DB-E1D4-495F-B2BC-A8FC450CA4BC}" dt="2025-11-30T22:51:10.586" v="2827" actId="1076"/>
          <ac:picMkLst>
            <pc:docMk/>
            <pc:sldMk cId="2334752820" sldId="2229"/>
            <ac:picMk id="11" creationId="{335D7BF1-0B48-0796-78D2-1BA6A9BDBCA5}"/>
          </ac:picMkLst>
        </pc:picChg>
        <pc:picChg chg="del">
          <ac:chgData name="Elizalde, Sergio" userId="0f7c9ba4-51fe-43ab-9ac1-6d642c4cebdf" providerId="ADAL" clId="{0E5839DB-E1D4-495F-B2BC-A8FC450CA4BC}" dt="2025-11-30T22:51:06.547" v="2825" actId="478"/>
          <ac:picMkLst>
            <pc:docMk/>
            <pc:sldMk cId="2334752820" sldId="2229"/>
            <ac:picMk id="12" creationId="{3134E047-E252-E4B2-3ED6-4DEB40B4DA0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B583E93-7F06-4FD5-ADA4-45262C6273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925901-863E-43FB-9F23-CCCDED5D22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467944-E7CD-4CBF-B52C-CFDA3DC45EC0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3A2B97-BDDF-466E-9AE1-031669AAB6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9AFE7E-F29A-4A0A-827D-3961508E42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6D75D-FDCD-4C30-A01B-6DBB2744A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098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90682D-FD54-284A-B7C8-2FCD4798133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AF9C84-074E-E141-A3FD-46DE87E4CC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383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samia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3449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AD4B6-4C87-D214-E533-528C943DB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151A31-EC2B-DF9A-3792-5329310840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39AAD5-0ED5-481A-A4B0-2CCF60561C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Sergio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427217-2CA6-8EDB-3A83-4E807A7C4B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55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E1601E-B30C-3412-823D-3A7D198C7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CC19D6-9265-E49E-FE67-0CCF02E93C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41388B-5097-7118-17D3-F69ED6C8A1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Sergio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CDB970-FE22-D035-7298-E183FDDD0E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292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49ADD-68FA-0276-1C50-749CA90C4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22346E-BD33-C396-5B2C-E89CBE0FDA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9B74C8-3B58-7C2A-9B1B-FCB05AB36F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Sergio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95679-85B0-291F-8056-5C5CD8772B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2437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34875-06FD-9D88-15B8-342EB791E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CF2610-8BC3-DA29-0832-3F3BDCAC8A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4D3C8-2A12-FA1C-6C3C-55B98F1D3D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Samia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9E2F9E-7C3D-1C1E-2D2B-7D0065776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233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34875-06FD-9D88-15B8-342EB791E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CF2610-8BC3-DA29-0832-3F3BDCAC8A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4D3C8-2A12-FA1C-6C3C-55B98F1D3D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Amith</a:t>
            </a:r>
            <a:endParaRPr lang="en-US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9E2F9E-7C3D-1C1E-2D2B-7D0065776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5175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DE3E0-CA13-24B2-98AD-6239AE9AC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128C25-52AB-26A9-F016-08EDBC1E87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CF2C32-608D-D8B5-EA41-DAD8ECA662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Samia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AAE41-044D-2400-46DE-FB771A1A4F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1369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C4263-A190-12F9-BDF2-AAC9E36AC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B23C09-6752-285F-FFD9-C352515B3F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8EB4C7-ADF2-C921-8649-8F907C862E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Samia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51379-674B-ADEF-85AD-6D62B9AE44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781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052BE-C7C2-8468-119E-CA7CE7E3E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88C20E-DC2B-6BBF-9701-566CCBA3A4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D94B59-5D51-87AA-E8D0-3F1B9082B3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Samia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D64AF0-377D-FF93-6342-C1AB723D4A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90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3C1DD6-BCC8-FDD8-1A65-D34DED6DD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AE5CFA-FE5F-A208-54ED-675BFAA3A2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CCC2D4-EA79-1CA7-D372-20198DB9A6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Samia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FEEC99-F078-48E7-AFD0-15E631A3D0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9644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Samia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554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34875-06FD-9D88-15B8-342EB791E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CF2610-8BC3-DA29-0832-3F3BDCAC8A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4D3C8-2A12-FA1C-6C3C-55B98F1D3D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Samia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9E2F9E-7C3D-1C1E-2D2B-7D0065776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517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Sergio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723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F387FA-541B-1D79-0015-3F9543DE6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61A74C-6103-7EAA-970B-84EB4BA12B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A5243B-2D2A-4BD3-3ABE-DBAEEBFBD1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Samia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F033BA-2FED-20E7-AD28-3C4FABC57E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69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655203-7620-1684-7DF2-B103A0535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C49352-3CD2-281C-649A-0744A76B8D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CC9F4D-CA83-8DE0-9607-BF0B4857CF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Samia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5EED71-20B7-2C06-FC24-9CD25FE6F8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699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34875-06FD-9D88-15B8-342EB791E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CF2610-8BC3-DA29-0832-3F3BDCAC8A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4D3C8-2A12-FA1C-6C3C-55B98F1D3D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Amith</a:t>
            </a:r>
            <a:endParaRPr lang="en-US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9E2F9E-7C3D-1C1E-2D2B-7D0065776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5073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34875-06FD-9D88-15B8-342EB791E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CF2610-8BC3-DA29-0832-3F3BDCAC8A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4D3C8-2A12-FA1C-6C3C-55B98F1D3D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Sergio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9E2F9E-7C3D-1C1E-2D2B-7D0065776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4897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39E55-E58D-64F9-A50C-9660AF466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62AAC3-4D5C-06A6-64C0-E9B3595A5A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091053-6E4E-1112-7CB4-C687B3861B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Sergio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8EE62-0DFC-6610-4039-4BD71C637B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7863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C27A5-41BA-1794-94B1-7E1E07144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666DB2-970B-70F3-760E-9EFE2D19D9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82E12B-3DE7-488A-8CA0-D148A09C90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Sergio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106AA8-6B25-2842-71FD-C51D03591A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5453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865E90-1CCA-946F-E482-5C468E8528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D51540-4BB2-2896-B0C6-2AA7548224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0D1569-060D-1534-CCB7-071EB24C47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Sergio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FC3669-B637-8A96-A004-B2225D1B49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F9C84-074E-E141-A3FD-46DE87E4CC0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14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550" y="1"/>
            <a:ext cx="10984850" cy="888999"/>
          </a:xfrm>
        </p:spPr>
        <p:txBody>
          <a:bodyPr>
            <a:normAutofit/>
          </a:bodyPr>
          <a:lstStyle>
            <a:lvl1pPr algn="l">
              <a:defRPr sz="3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839972" y="1435395"/>
            <a:ext cx="10558130" cy="329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97550" y="1028700"/>
            <a:ext cx="10984850" cy="4800599"/>
          </a:xfrm>
        </p:spPr>
        <p:txBody>
          <a:bodyPr/>
          <a:lstStyle>
            <a:lvl1pPr algn="just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just">
              <a:spcAft>
                <a:spcPts val="200"/>
              </a:spcAft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just">
              <a:spcAft>
                <a:spcPts val="200"/>
              </a:spcAft>
              <a:defRPr/>
            </a:lvl3pPr>
            <a:lvl4pPr algn="just">
              <a:spcAft>
                <a:spcPts val="200"/>
              </a:spcAft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just">
              <a:spcAft>
                <a:spcPts val="200"/>
              </a:spcAft>
              <a:defRPr sz="1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A268889-C088-4D9F-A378-39E724A36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51936" y="6459782"/>
            <a:ext cx="4284366" cy="365125"/>
          </a:xfrm>
          <a:prstGeom prst="rect">
            <a:avLst/>
          </a:prstGeom>
        </p:spPr>
        <p:txBody>
          <a:bodyPr/>
          <a:lstStyle>
            <a:lvl1pPr algn="ctr">
              <a:defRPr sz="1200" b="0"/>
            </a:lvl1pPr>
          </a:lstStyle>
          <a:p>
            <a:r>
              <a:rPr lang="en-US"/>
              <a:t>Firewall implementation on DPDK</a:t>
            </a:r>
            <a:br>
              <a:rPr lang="en-US"/>
            </a:br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564972F-81E4-47C1-8110-0800DB019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4484" y="6459783"/>
            <a:ext cx="1312025" cy="365125"/>
          </a:xfrm>
        </p:spPr>
        <p:txBody>
          <a:bodyPr/>
          <a:lstStyle/>
          <a:p>
            <a:fld id="{38C60F48-EAB5-A54D-B834-7AA360F30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91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7539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8C60F48-EAB5-A54D-B834-7AA360F3093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>
            <a:off x="1097280" y="1737845"/>
            <a:ext cx="10063212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FB5D3F9-8547-C81E-B5E6-CE8E4F00BB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51936" y="6459782"/>
            <a:ext cx="4284366" cy="365125"/>
          </a:xfrm>
          <a:prstGeom prst="rect">
            <a:avLst/>
          </a:prstGeom>
        </p:spPr>
        <p:txBody>
          <a:bodyPr/>
          <a:lstStyle>
            <a:lvl1pPr algn="ctr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Intelligent In-Network Attack Detection</a:t>
            </a:r>
          </a:p>
        </p:txBody>
      </p:sp>
    </p:spTree>
    <p:extLst>
      <p:ext uri="{BB962C8B-B14F-4D97-AF65-F5344CB8AC3E}">
        <p14:creationId xmlns:p14="http://schemas.microsoft.com/office/powerpoint/2010/main" val="40498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B6F61B-8E09-4038-BC83-0CC5D3287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1F3A99-91F5-44A2-9A29-778E2BCA2F9C}"/>
              </a:ext>
            </a:extLst>
          </p:cNvPr>
          <p:cNvSpPr/>
          <p:nvPr/>
        </p:nvSpPr>
        <p:spPr>
          <a:xfrm>
            <a:off x="484910" y="365681"/>
            <a:ext cx="11224028" cy="565092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latin typeface="Calibri"/>
                <a:cs typeface="Calibri"/>
              </a:rPr>
              <a:t>CSCE 760 Project </a:t>
            </a:r>
            <a:br>
              <a:rPr lang="en-US" sz="2800" b="1">
                <a:latin typeface="Calibri"/>
                <a:cs typeface="Calibri"/>
              </a:rPr>
            </a:br>
            <a:r>
              <a:rPr lang="en-US" sz="2800" b="1">
                <a:latin typeface="Calibri"/>
                <a:cs typeface="Calibri"/>
              </a:rPr>
              <a:t>Firewall implementation on DPDK</a:t>
            </a:r>
            <a:endParaRPr lang="en-US" sz="2800">
              <a:latin typeface="Calibri"/>
              <a:cs typeface="Calibri"/>
            </a:endParaRPr>
          </a:p>
          <a:p>
            <a:pPr algn="ctr"/>
            <a:endParaRPr lang="en-US" sz="3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>
                <a:latin typeface="Arial"/>
                <a:cs typeface="Arial"/>
              </a:rPr>
              <a:t>Sergio Elizalde, Amith GSPN, Samia Choueiri</a:t>
            </a:r>
          </a:p>
          <a:p>
            <a:pPr algn="ctr"/>
            <a:endParaRPr lang="en-US" sz="2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Department of Integrated Information Technology</a:t>
            </a:r>
          </a:p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University of South Carolina</a:t>
            </a:r>
          </a:p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>
                <a:latin typeface="Arial"/>
                <a:cs typeface="Arial"/>
              </a:rPr>
              <a:t>December 1, 2025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034174-A486-4AB5-8086-B6BB0A694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84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08"/>
    </mc:Choice>
    <mc:Fallback xmlns="">
      <p:transition spd="slow" advTm="980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6E654F-FD49-6FA8-72C8-83694AFBA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CB3D-3FFC-2717-5209-113585D19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Examples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D25EFD-6789-5A5B-CDE1-BAC0F5C58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1EE1A7-E6A3-8E64-A1CE-257931F34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D380CF2-ED5D-49FA-37F2-709D2619E9ED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3526394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F203A-2EA5-1DB8-3F8A-864E2EF0B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2. Coupling and Cohesion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A8360C-6D96-E699-28ED-34D5576920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950" y="2701120"/>
            <a:ext cx="5534797" cy="19338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699F85-2751-8DF6-34F7-9430062B13B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834"/>
          <a:stretch>
            <a:fillRect/>
          </a:stretch>
        </p:blipFill>
        <p:spPr>
          <a:xfrm>
            <a:off x="5929769" y="2795592"/>
            <a:ext cx="5664681" cy="175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66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EBAF8-DC29-19E9-8900-B3FA7823E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8347A-843C-5203-A883-5C0EFED22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Examples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E96EA3-9D67-FFCE-4336-4B3C156C1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6BC505-DDD1-3C3D-91C5-06F200F91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4418F22-5D26-577F-1F31-7EEDE88C44A8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3526394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D34B1-86E9-46CD-D4F3-2A5A00679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3. Abstraction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BA06B3-6D21-FF9F-7F8D-A4DEBD9672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427" y="2585919"/>
            <a:ext cx="5363323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F736A68-C917-0383-5913-E4B5888BD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5717" y="2378810"/>
            <a:ext cx="2753109" cy="259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370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7EE52-25BD-6655-41F7-4AC7E3878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3D453-E313-ECAE-52B5-F47AF8536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Examples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B3BF7-6D3B-0E82-522E-CA48ADC25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5FB475-2822-7459-7BA0-629424985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74DB602-9B2D-353B-869B-68E38352A16D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3526394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31FFEF-3517-3A09-54AF-FA7E65249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4. Separation of Interface and Implementation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2B6E20-9AED-0B75-6B82-9366428EF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498541"/>
            <a:ext cx="4785216" cy="18609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B30D14-BB1A-7509-5FA7-C3BD25E3B0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0425" y="2339876"/>
            <a:ext cx="4544059" cy="201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802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85780B-1F81-E7D3-9131-99047803F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5E29E-F453-EB48-8892-3AA08999C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Examples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46910B-1781-0A3E-9DE9-5A113EFC0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313122-9C4B-1A5F-87A1-3C3594C26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28CD3C-9797-8BF8-528C-54B1EE1CAAF0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3526394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FB88BF-63F3-19B4-4A21-AC6A5E732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5. Encapsulation and Information Hiding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518F39-E8BC-C088-1F8F-F1CB624864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376277"/>
            <a:ext cx="5048955" cy="18004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3E78CB0-1A19-0272-C5D1-7E5C5A2CF0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804" y="2220797"/>
            <a:ext cx="3924848" cy="225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547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0798A-BA6C-521F-E25B-BE91A0D887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25FA5-4252-DCF7-A8CB-A8A234DC2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Examples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70223B-4CC1-9D5C-077F-996DBF7FD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F2A136-E9BB-60DC-6797-E01937937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5CC6393-2656-CB53-1FBF-50D12DCE0EEF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3526394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9E966C-B8CD-0C28-D306-8E55671C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6. Sufficiency, Completeness, and Primitiveness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22FF4D-5FD6-9A8D-1477-64D8F7754E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550" y="2382744"/>
            <a:ext cx="4991797" cy="19338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5D7BF1-0B48-0796-78D2-1BA6A9BDBC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2106" y="2604971"/>
            <a:ext cx="6230219" cy="164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752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73E35-48C9-D7AC-B01C-B05CB7D69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78FE2-BB65-D1F5-A22B-7A0CBCA9B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Secure Programming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606F2-A60E-1237-B130-B6B46724E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0FE29F-AE1B-882B-CDB6-7AA421CA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0CBBC2-E96C-9BFD-C9EC-48ACADCD4A03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4625803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C79E97F-0E5C-F0CC-74EF-A186FA3062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196317"/>
              </p:ext>
            </p:extLst>
          </p:nvPr>
        </p:nvGraphicFramePr>
        <p:xfrm>
          <a:off x="597551" y="1414779"/>
          <a:ext cx="10984849" cy="32004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05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51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08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08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308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308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Rank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Weakness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BaseFinding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AttackSurface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Environmental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CWSS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Improper Packet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80.0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95.0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77.0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58.6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Resource Exhaustion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59.5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95.0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78.0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44.1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Missing Authentication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65.5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77.5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67.5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34.3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Hardcoded Trust Boundary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62.5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63.5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66.0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26.2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Weak Logging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41.5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54.5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49.0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rPr sz="1800"/>
                        <a:t>11.1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7615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73E35-48C9-D7AC-B01C-B05CB7D69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78FE2-BB65-D1F5-A22B-7A0CBCA9B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Testing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606F2-A60E-1237-B130-B6B46724E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0FE29F-AE1B-882B-CDB6-7AA421CA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0CBBC2-E96C-9BFD-C9EC-48ACADCD4A03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1644609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F18E6B3-867E-1CB3-CC81-675458505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550" y="1205656"/>
            <a:ext cx="10984850" cy="5085416"/>
          </a:xfrm>
        </p:spPr>
        <p:txBody>
          <a:bodyPr vert="horz" lIns="0" tIns="45720" rIns="0" bIns="45720" rtlCol="0" anchor="t">
            <a:normAutofit lnSpcReduction="10000"/>
          </a:bodyPr>
          <a:lstStyle/>
          <a:p>
            <a:pPr marL="233045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>
                <a:latin typeface="Arial"/>
                <a:cs typeface="Arial"/>
              </a:rPr>
              <a:t>To run Splint, we created a C code that mimics DPDK workflow.</a:t>
            </a:r>
          </a:p>
          <a:p>
            <a:pPr marL="233045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>
                <a:latin typeface="Arial"/>
                <a:cs typeface="Arial"/>
              </a:rPr>
              <a:t>Four main functions: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>
                <a:latin typeface="Arial"/>
                <a:cs typeface="Arial"/>
              </a:rPr>
              <a:t>Memory allocation for packets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>
                <a:latin typeface="Arial"/>
                <a:cs typeface="Arial"/>
              </a:rPr>
              <a:t>Validate the packet bounds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>
                <a:latin typeface="Arial"/>
                <a:cs typeface="Arial"/>
              </a:rPr>
              <a:t>Initialize ports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>
                <a:latin typeface="Arial"/>
                <a:cs typeface="Arial"/>
              </a:rPr>
              <a:t>Inspect packet</a:t>
            </a:r>
          </a:p>
          <a:p>
            <a:pPr marL="233045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>
                <a:latin typeface="Arial"/>
                <a:cs typeface="Arial"/>
              </a:rPr>
              <a:t>The buggy code contains some of the following warnings: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/>
              <a:t>Type Mismatches &amp; Unsafe Conversions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/>
              <a:t>Memory Allocation &amp; Initialization Issues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/>
              <a:t>Uninitialized or Undefined Storage Usage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/>
              <a:t>Several functions are exported but never used outside the file (should be static)</a:t>
            </a:r>
          </a:p>
          <a:p>
            <a:pPr marL="233045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>
                <a:latin typeface="Arial"/>
                <a:cs typeface="Arial"/>
              </a:rPr>
              <a:t>The corrected code addresses these issues by: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>
                <a:latin typeface="Arial"/>
                <a:cs typeface="Arial"/>
              </a:rPr>
              <a:t>Use consistent types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>
                <a:latin typeface="Arial"/>
                <a:cs typeface="Arial"/>
              </a:rPr>
              <a:t>Initialize memory and assign a value to each field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>
                <a:latin typeface="Arial"/>
                <a:cs typeface="Arial"/>
              </a:rPr>
              <a:t>Check errors when allocating memory</a:t>
            </a:r>
          </a:p>
          <a:p>
            <a:pPr marL="525653" lvl="1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>
                <a:latin typeface="Arial"/>
                <a:cs typeface="Arial"/>
              </a:rPr>
              <a:t>Freed memory in all paths</a:t>
            </a:r>
          </a:p>
        </p:txBody>
      </p:sp>
    </p:spTree>
    <p:extLst>
      <p:ext uri="{BB962C8B-B14F-4D97-AF65-F5344CB8AC3E}">
        <p14:creationId xmlns:p14="http://schemas.microsoft.com/office/powerpoint/2010/main" val="38386406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C210D-5ECC-3B25-90AB-80D4BAAF3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72C4D-2D74-D627-3320-6B26C0B13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Experiment Topology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826648-9DA3-082E-50B5-92995B26A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53AADB-72B9-E53C-499A-97192A4B9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DEA1E6-46E1-CBDE-D2FC-F6B3E79AA192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4596750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pic>
        <p:nvPicPr>
          <p:cNvPr id="11" name="Content Placeholder 10" descr="A computer server connected to a device&#10;&#10;AI-generated content may be incorrect.">
            <a:extLst>
              <a:ext uri="{FF2B5EF4-FFF2-40B4-BE49-F238E27FC236}">
                <a16:creationId xmlns:a16="http://schemas.microsoft.com/office/drawing/2014/main" id="{E360E803-96CC-8A46-ECB2-03638EAC7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96900" y="1488735"/>
            <a:ext cx="10985500" cy="3880530"/>
          </a:xfrm>
        </p:spPr>
      </p:pic>
    </p:spTree>
    <p:extLst>
      <p:ext uri="{BB962C8B-B14F-4D97-AF65-F5344CB8AC3E}">
        <p14:creationId xmlns:p14="http://schemas.microsoft.com/office/powerpoint/2010/main" val="4094704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9D8A53-0B58-F73E-F85D-978CC9C24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6C06-C3AE-AD8B-B402-3EA051AF9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Experiment Topology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00BDA2-AB8B-6704-408D-46775E031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94273F-AD3A-AE74-5159-F0F062E97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9AE57B-58E4-56D1-0219-F6B8CB969718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4596750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pic>
        <p:nvPicPr>
          <p:cNvPr id="11" name="Content Placeholder 10" descr="A computer server connected to a device&#10;&#10;AI-generated content may be incorrect.">
            <a:extLst>
              <a:ext uri="{FF2B5EF4-FFF2-40B4-BE49-F238E27FC236}">
                <a16:creationId xmlns:a16="http://schemas.microsoft.com/office/drawing/2014/main" id="{F902A0FC-C56D-363F-D054-ACE7AD183E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96900" y="1488735"/>
            <a:ext cx="10985500" cy="388053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6381EC9-1BB9-D5D5-51BA-3EA856E9EFFE}"/>
              </a:ext>
            </a:extLst>
          </p:cNvPr>
          <p:cNvSpPr/>
          <p:nvPr/>
        </p:nvSpPr>
        <p:spPr>
          <a:xfrm>
            <a:off x="4546948" y="3178479"/>
            <a:ext cx="300625" cy="288099"/>
          </a:xfrm>
          <a:prstGeom prst="rect">
            <a:avLst/>
          </a:prstGeom>
          <a:solidFill>
            <a:srgbClr val="DBEDF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42BE60D-CC64-B703-FF6E-16C0E21F83D9}"/>
              </a:ext>
            </a:extLst>
          </p:cNvPr>
          <p:cNvCxnSpPr/>
          <p:nvPr/>
        </p:nvCxnSpPr>
        <p:spPr>
          <a:xfrm>
            <a:off x="4283901" y="2843408"/>
            <a:ext cx="7640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349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11C1D-AB69-C8CA-1B19-9FF28F6CA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FE247-8365-E10B-3C66-BA22B0A2A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Experiment Topology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9D91AF-4234-96C2-9590-C553EB02A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0B108F-DF69-F8D7-8B6B-A41C2772B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1D8F88-167C-5949-CA4D-39A72EBAFFA8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4596750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pic>
        <p:nvPicPr>
          <p:cNvPr id="11" name="Content Placeholder 10" descr="A computer server connected to a device&#10;&#10;AI-generated content may be incorrect.">
            <a:extLst>
              <a:ext uri="{FF2B5EF4-FFF2-40B4-BE49-F238E27FC236}">
                <a16:creationId xmlns:a16="http://schemas.microsoft.com/office/drawing/2014/main" id="{70258B3E-7071-A638-1809-91AA00D89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96900" y="1488735"/>
            <a:ext cx="10985500" cy="388053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18894E0-6A38-44FF-FA9F-903DEBA64CC5}"/>
              </a:ext>
            </a:extLst>
          </p:cNvPr>
          <p:cNvSpPr/>
          <p:nvPr/>
        </p:nvSpPr>
        <p:spPr>
          <a:xfrm>
            <a:off x="7390357" y="3187874"/>
            <a:ext cx="300625" cy="288099"/>
          </a:xfrm>
          <a:prstGeom prst="rect">
            <a:avLst/>
          </a:prstGeom>
          <a:solidFill>
            <a:srgbClr val="DBEDF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F1B4839-E717-503C-F17A-D03E924910BE}"/>
              </a:ext>
            </a:extLst>
          </p:cNvPr>
          <p:cNvCxnSpPr>
            <a:cxnSpLocks/>
          </p:cNvCxnSpPr>
          <p:nvPr/>
        </p:nvCxnSpPr>
        <p:spPr>
          <a:xfrm flipH="1">
            <a:off x="7152355" y="2843408"/>
            <a:ext cx="7640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090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73E35-48C9-D7AC-B01C-B05CB7D69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78FE2-BB65-D1F5-A22B-7A0CBCA9B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>
                <a:latin typeface="Arial"/>
                <a:cs typeface="Arial"/>
              </a:rPr>
            </a:br>
            <a:r>
              <a:rPr lang="en-US">
                <a:latin typeface="Arial"/>
                <a:cs typeface="Arial"/>
              </a:rPr>
              <a:t>System overview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606F2-A60E-1237-B130-B6B46724E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0FE29F-AE1B-882B-CDB6-7AA421CA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0CBBC2-E96C-9BFD-C9EC-48ACADCD4A03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3335623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F18E6B3-867E-1CB3-CC81-675458505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550" y="1205657"/>
            <a:ext cx="10984850" cy="888999"/>
          </a:xfrm>
        </p:spPr>
        <p:txBody>
          <a:bodyPr vert="horz" lIns="0" tIns="45720" rIns="0" bIns="45720" rtlCol="0" anchor="t">
            <a:normAutofit/>
          </a:bodyPr>
          <a:lstStyle/>
          <a:p>
            <a:pPr marL="228600" indent="-2286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Developing a packet filter system designed to control and secure the flow of network traffic between an internal network and an external network.</a:t>
            </a:r>
            <a:endParaRPr lang="en-US" sz="2000">
              <a:latin typeface="Arial"/>
              <a:cs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046162A-7198-3521-D4E9-FD0171812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2555" y="4354410"/>
            <a:ext cx="5558095" cy="1837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eps in Packet Filtering">
            <a:extLst>
              <a:ext uri="{FF2B5EF4-FFF2-40B4-BE49-F238E27FC236}">
                <a16:creationId xmlns:a16="http://schemas.microsoft.com/office/drawing/2014/main" id="{D8FA8A4D-B03B-DD5F-D96F-0D8A4B9CFF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2" b="21351"/>
          <a:stretch>
            <a:fillRect/>
          </a:stretch>
        </p:blipFill>
        <p:spPr bwMode="auto">
          <a:xfrm>
            <a:off x="2718627" y="2110528"/>
            <a:ext cx="7025950" cy="2243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2357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9C801-4BF4-F234-8DF8-197FF24A3C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73EDF-8F7B-C961-8901-A2804E08A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Experiment Topology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9E3302-B6C8-E6E4-5DDA-EA7991F04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FCEA47-3429-CED0-C9A2-75B162CC3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3CD1432-B39E-B970-DCFD-8471F6306F2B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4596750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pic>
        <p:nvPicPr>
          <p:cNvPr id="11" name="Content Placeholder 10" descr="A computer server connected to a device&#10;&#10;AI-generated content may be incorrect.">
            <a:extLst>
              <a:ext uri="{FF2B5EF4-FFF2-40B4-BE49-F238E27FC236}">
                <a16:creationId xmlns:a16="http://schemas.microsoft.com/office/drawing/2014/main" id="{10591052-679A-6078-37D8-251A0BAAA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96900" y="1488735"/>
            <a:ext cx="10985500" cy="388053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C21ED3-3960-A607-526F-C7E2850A9245}"/>
              </a:ext>
            </a:extLst>
          </p:cNvPr>
          <p:cNvSpPr/>
          <p:nvPr/>
        </p:nvSpPr>
        <p:spPr>
          <a:xfrm>
            <a:off x="7390357" y="3187874"/>
            <a:ext cx="300625" cy="288099"/>
          </a:xfrm>
          <a:prstGeom prst="rect">
            <a:avLst/>
          </a:prstGeom>
          <a:solidFill>
            <a:srgbClr val="F1DCDA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81CC5EB-D4DB-FC78-744D-F4A11D7BCA06}"/>
              </a:ext>
            </a:extLst>
          </p:cNvPr>
          <p:cNvCxnSpPr>
            <a:cxnSpLocks/>
          </p:cNvCxnSpPr>
          <p:nvPr/>
        </p:nvCxnSpPr>
        <p:spPr>
          <a:xfrm flipH="1">
            <a:off x="7152355" y="2843408"/>
            <a:ext cx="7640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EA67D1C4-0A8B-AD52-A793-212DE02F32A3}"/>
              </a:ext>
            </a:extLst>
          </p:cNvPr>
          <p:cNvSpPr/>
          <p:nvPr/>
        </p:nvSpPr>
        <p:spPr>
          <a:xfrm>
            <a:off x="7427688" y="2581798"/>
            <a:ext cx="21342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6274557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ED0274-E393-9D60-4E50-DC8FD5D3E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21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A887705-38B4-F04D-2F87-DE18210BA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550" y="1"/>
            <a:ext cx="10984850" cy="888999"/>
          </a:xfrm>
        </p:spPr>
        <p:txBody>
          <a:bodyPr>
            <a:normAutofit/>
          </a:bodyPr>
          <a:lstStyle/>
          <a:p>
            <a:r>
              <a:rPr lang="en-US"/>
              <a:t>Demo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57ED452-9FD4-7220-603B-60DE88B29EE0}"/>
              </a:ext>
            </a:extLst>
          </p:cNvPr>
          <p:cNvCxnSpPr>
            <a:cxnSpLocks/>
          </p:cNvCxnSpPr>
          <p:nvPr/>
        </p:nvCxnSpPr>
        <p:spPr>
          <a:xfrm>
            <a:off x="597551" y="876302"/>
            <a:ext cx="1414129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pic>
        <p:nvPicPr>
          <p:cNvPr id="2" name="demo_fw">
            <a:hlinkClick r:id="" action="ppaction://media"/>
            <a:extLst>
              <a:ext uri="{FF2B5EF4-FFF2-40B4-BE49-F238E27FC236}">
                <a16:creationId xmlns:a16="http://schemas.microsoft.com/office/drawing/2014/main" id="{56B8098D-A090-0995-71AF-FB3F3984B5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13032" y="987361"/>
            <a:ext cx="9553885" cy="537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67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B6F61B-8E09-4038-BC83-0CC5D3287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22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1F3A99-91F5-44A2-9A29-778E2BCA2F9C}"/>
              </a:ext>
            </a:extLst>
          </p:cNvPr>
          <p:cNvSpPr/>
          <p:nvPr/>
        </p:nvSpPr>
        <p:spPr>
          <a:xfrm>
            <a:off x="484910" y="365681"/>
            <a:ext cx="11224028" cy="565092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000" b="1">
                <a:latin typeface="Arial"/>
                <a:cs typeface="Arial"/>
              </a:rPr>
              <a:t>THANK YOU!</a:t>
            </a:r>
          </a:p>
          <a:p>
            <a:pPr algn="ctr"/>
            <a:endParaRPr lang="en-US" sz="25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500">
              <a:latin typeface="Arial"/>
              <a:cs typeface="Arial"/>
            </a:endParaRPr>
          </a:p>
          <a:p>
            <a:pPr algn="ctr"/>
            <a:endParaRPr lang="en-US" sz="1600">
              <a:latin typeface="Arial"/>
              <a:cs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034174-A486-4AB5-8086-B6BB0A694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55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08"/>
    </mc:Choice>
    <mc:Fallback xmlns="">
      <p:transition spd="slow" advTm="980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30C59D-A2C6-7633-06C1-B4EDAC12F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CF0AA-8255-B9C9-7C67-32BFFA73F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>
                <a:latin typeface="Arial"/>
                <a:cs typeface="Arial"/>
              </a:rPr>
            </a:br>
            <a:r>
              <a:rPr lang="en-US">
                <a:latin typeface="Arial"/>
                <a:cs typeface="Arial"/>
              </a:rPr>
              <a:t>System overview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626DA5-C3FA-6842-BABC-04D5DEB77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8B9BB6-61E1-EAC2-ED61-274332614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00FA01A-BBE1-13C7-8BA1-EB6600E3AE90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3285518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AAD326-5E27-5246-3B4E-5CBDC4590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620" y="1017767"/>
            <a:ext cx="11247897" cy="3616857"/>
          </a:xfrm>
        </p:spPr>
        <p:txBody>
          <a:bodyPr vert="horz" lIns="0" tIns="45720" rIns="0" bIns="45720" rtlCol="0" anchor="t">
            <a:normAutofit lnSpcReduction="10000"/>
          </a:bodyPr>
          <a:lstStyle/>
          <a:p>
            <a:pPr marL="0" indent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None/>
            </a:pPr>
            <a:r>
              <a:rPr lang="en-US" sz="2400" u="sng">
                <a:latin typeface="Arial"/>
                <a:cs typeface="Arial"/>
              </a:rPr>
              <a:t>Primary Users</a:t>
            </a:r>
          </a:p>
          <a:p>
            <a:pPr marL="233045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>
                <a:latin typeface="Arial"/>
                <a:cs typeface="Arial"/>
              </a:rPr>
              <a:t>Network administrators – configure and manage filtering rules.</a:t>
            </a:r>
          </a:p>
          <a:p>
            <a:pPr marL="233045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>
                <a:latin typeface="Arial"/>
                <a:cs typeface="Arial"/>
              </a:rPr>
              <a:t>Internal network users or devices – rely on the filter to safely communicate with the outside world.</a:t>
            </a:r>
          </a:p>
          <a:p>
            <a:pPr marL="0" indent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None/>
            </a:pPr>
            <a:r>
              <a:rPr lang="en-US" sz="2400" u="sng">
                <a:latin typeface="Arial"/>
                <a:cs typeface="Arial"/>
              </a:rPr>
              <a:t>Core System Functions</a:t>
            </a:r>
          </a:p>
          <a:p>
            <a:pPr marL="233045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>
                <a:latin typeface="Arial"/>
                <a:cs typeface="Arial"/>
              </a:rPr>
              <a:t>Outbound packet forwarding</a:t>
            </a:r>
          </a:p>
          <a:p>
            <a:pPr marL="233045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>
                <a:latin typeface="Arial"/>
                <a:cs typeface="Arial"/>
              </a:rPr>
              <a:t>Inbound packet blocking</a:t>
            </a:r>
          </a:p>
          <a:p>
            <a:pPr marL="233045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>
                <a:latin typeface="Arial"/>
                <a:cs typeface="Arial"/>
              </a:rPr>
              <a:t>Rule enforcement based on security policies</a:t>
            </a:r>
          </a:p>
          <a:p>
            <a:pPr marL="233045" indent="-233045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>
                <a:latin typeface="Arial"/>
                <a:cs typeface="Arial"/>
              </a:rPr>
              <a:t>Report system statistics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9558E0-BEBD-0A33-707A-AB29D5830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6499" y="3520904"/>
            <a:ext cx="6205501" cy="284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501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9C404-8969-495A-4028-BF537A2C0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D87A6-28C6-02A7-1A66-3F567F533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Data Plane Development Kit (DPDK)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3C3205-7CE5-E0DE-AF7D-05E4E47E6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278DBF-FA66-C5F2-937A-2E6787950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D7291C9-7DDC-E4FF-C8A1-6740880A76F0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7682154" cy="12699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DE0B4A-5ED7-D40A-06A4-EE6D0CB27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620" y="1017767"/>
            <a:ext cx="11247897" cy="3616857"/>
          </a:xfrm>
        </p:spPr>
        <p:txBody>
          <a:bodyPr vert="horz" lIns="0" tIns="45720" rIns="0" bIns="45720" rtlCol="0" anchor="t">
            <a:normAutofit/>
          </a:bodyPr>
          <a:lstStyle/>
          <a:p>
            <a:pPr marL="280981" indent="-280981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/>
              <a:t>Stateless firewalls implemented using DPDK achieve superior performance over the kernel-based implementation. </a:t>
            </a:r>
          </a:p>
          <a:p>
            <a:pPr marL="280981" indent="-280981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/>
              <a:t>DPDK is a platform for accelerating packet processing.</a:t>
            </a:r>
          </a:p>
          <a:p>
            <a:pPr marL="280981" indent="-280981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/>
              <a:t>It adopts kernel bypass and zero-copy principles.</a:t>
            </a:r>
          </a:p>
          <a:p>
            <a:pPr marL="280981" indent="-280981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/>
              <a:t>DPDK-based firewalls are implemented in user-defined pipelines.</a:t>
            </a:r>
          </a:p>
        </p:txBody>
      </p:sp>
      <p:pic>
        <p:nvPicPr>
          <p:cNvPr id="3" name="Picture 2" descr="A diagram of a computer network driver&#10;&#10;AI-generated content may be incorrect.">
            <a:extLst>
              <a:ext uri="{FF2B5EF4-FFF2-40B4-BE49-F238E27FC236}">
                <a16:creationId xmlns:a16="http://schemas.microsoft.com/office/drawing/2014/main" id="{E384CBBB-0123-FEDC-8D02-107F250970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08" t="1180" r="1314" b="56894"/>
          <a:stretch/>
        </p:blipFill>
        <p:spPr>
          <a:xfrm>
            <a:off x="3816253" y="3185387"/>
            <a:ext cx="4050093" cy="315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67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diagram of a network&#10;&#10;AI-generated content may be incorrect.">
            <a:extLst>
              <a:ext uri="{FF2B5EF4-FFF2-40B4-BE49-F238E27FC236}">
                <a16:creationId xmlns:a16="http://schemas.microsoft.com/office/drawing/2014/main" id="{65E985D6-8C56-950D-1BA4-D8F279655C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550" y="1940803"/>
            <a:ext cx="11914850" cy="239439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D0E16E-E6B7-5E7E-21AF-7DADD99D0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Firewall implementation on DPDK</a:t>
            </a:r>
            <a:br>
              <a:rPr lang="en-US"/>
            </a:b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FEB405-93DF-FDB8-806E-611BAF803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4B3BCC8-D928-7DCC-D0FC-2D2BBEB6536D}"/>
              </a:ext>
            </a:extLst>
          </p:cNvPr>
          <p:cNvSpPr txBox="1">
            <a:spLocks/>
          </p:cNvSpPr>
          <p:nvPr/>
        </p:nvSpPr>
        <p:spPr>
          <a:xfrm>
            <a:off x="599950" y="152401"/>
            <a:ext cx="2392850" cy="6909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latin typeface="Arial"/>
                <a:cs typeface="Arial"/>
              </a:rPr>
              <a:t>Attack tree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22BED4-75BD-BC77-FB6F-8A5837F9FF00}"/>
              </a:ext>
            </a:extLst>
          </p:cNvPr>
          <p:cNvCxnSpPr>
            <a:cxnSpLocks/>
          </p:cNvCxnSpPr>
          <p:nvPr/>
        </p:nvCxnSpPr>
        <p:spPr>
          <a:xfrm flipV="1">
            <a:off x="597550" y="876301"/>
            <a:ext cx="2397617" cy="1200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741392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8BD8-044B-5887-EA1D-14950EA0F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Attack Defense tree</a:t>
            </a:r>
            <a:endParaRPr lang="en-US" dirty="0"/>
          </a:p>
        </p:txBody>
      </p:sp>
      <p:pic>
        <p:nvPicPr>
          <p:cNvPr id="8" name="Content Placeholder 7" descr="A diagram of a firewall&#10;&#10;AI-generated content may be incorrect.">
            <a:extLst>
              <a:ext uri="{FF2B5EF4-FFF2-40B4-BE49-F238E27FC236}">
                <a16:creationId xmlns:a16="http://schemas.microsoft.com/office/drawing/2014/main" id="{AB82F997-D703-9830-E171-89DD2A839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550" y="2063506"/>
            <a:ext cx="11788850" cy="246098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B35AF5-EA41-E01B-8B2B-EE5A6D27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Firewall implementation on DPDK</a:t>
            </a:r>
            <a:br>
              <a:rPr lang="en-US"/>
            </a:b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7071C7-A2F4-ED40-0E60-5ECB12BF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6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9C9221-0BC8-F43A-3F3C-7131E30AB377}"/>
              </a:ext>
            </a:extLst>
          </p:cNvPr>
          <p:cNvCxnSpPr>
            <a:cxnSpLocks/>
          </p:cNvCxnSpPr>
          <p:nvPr/>
        </p:nvCxnSpPr>
        <p:spPr>
          <a:xfrm flipV="1">
            <a:off x="597550" y="912301"/>
            <a:ext cx="4287617" cy="600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798596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73E35-48C9-D7AC-B01C-B05CB7D69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78FE2-BB65-D1F5-A22B-7A0CBCA9B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Threat Modeling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606F2-A60E-1237-B130-B6B46724E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0FE29F-AE1B-882B-CDB6-7AA421CA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0CBBC2-E96C-9BFD-C9EC-48ACADCD4A03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3573617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pic>
        <p:nvPicPr>
          <p:cNvPr id="3" name="Content Placeholder 2" descr="A diagram of a company&#10;&#10;AI-generated content may be incorrect.">
            <a:extLst>
              <a:ext uri="{FF2B5EF4-FFF2-40B4-BE49-F238E27FC236}">
                <a16:creationId xmlns:a16="http://schemas.microsoft.com/office/drawing/2014/main" id="{7EBCABE7-0D3B-9BD8-C2B9-2348E7A0DB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924086" y="1055657"/>
            <a:ext cx="8343777" cy="516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679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73E35-48C9-D7AC-B01C-B05CB7D69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78FE2-BB65-D1F5-A22B-7A0CBCA9B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Structured Design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606F2-A60E-1237-B130-B6B46724E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0FE29F-AE1B-882B-CDB6-7AA421CA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0CBBC2-E96C-9BFD-C9EC-48ACADCD4A03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3949398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F18E6B3-867E-1CB3-CC81-675458505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550" y="1205657"/>
            <a:ext cx="10984850" cy="4655394"/>
          </a:xfrm>
        </p:spPr>
        <p:txBody>
          <a:bodyPr vert="horz" lIns="0" tIns="45720" rIns="0" bIns="45720" rtlCol="0" anchor="t">
            <a:normAutofit/>
          </a:bodyPr>
          <a:lstStyle/>
          <a:p>
            <a:pPr marL="457200" indent="-4572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+mj-lt"/>
              <a:buAutoNum type="arabicPeriod"/>
            </a:pPr>
            <a:r>
              <a:rPr lang="en-US" sz="2000" b="1">
                <a:latin typeface="Arial"/>
                <a:cs typeface="Arial"/>
              </a:rPr>
              <a:t>Decomposition and Modularization: </a:t>
            </a:r>
            <a:r>
              <a:rPr lang="en-US" sz="2000">
                <a:latin typeface="Arial"/>
                <a:cs typeface="Arial"/>
              </a:rPr>
              <a:t>Break all in on huge code into separate modules</a:t>
            </a:r>
          </a:p>
          <a:p>
            <a:pPr marL="457200" indent="-4572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+mj-lt"/>
              <a:buAutoNum type="arabicPeriod"/>
            </a:pPr>
            <a:r>
              <a:rPr lang="en-US" sz="2000" b="1">
                <a:latin typeface="Arial"/>
                <a:cs typeface="Arial"/>
              </a:rPr>
              <a:t>Coupling and cohesion: </a:t>
            </a:r>
            <a:r>
              <a:rPr lang="en-US" sz="2000">
                <a:latin typeface="Arial"/>
                <a:cs typeface="Arial"/>
              </a:rPr>
              <a:t>Make sure each module operate independently</a:t>
            </a:r>
          </a:p>
          <a:p>
            <a:pPr marL="457200" indent="-4572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+mj-lt"/>
              <a:buAutoNum type="arabicPeriod"/>
            </a:pPr>
            <a:r>
              <a:rPr lang="en-US" sz="2000" b="1">
                <a:latin typeface="Arial"/>
                <a:cs typeface="Arial"/>
              </a:rPr>
              <a:t>Abstraction: </a:t>
            </a:r>
            <a:r>
              <a:rPr lang="en-US" sz="2000">
                <a:latin typeface="Arial"/>
                <a:cs typeface="Arial"/>
              </a:rPr>
              <a:t>Reduce C language complexity (e.g., use struct to hide parsing logic)</a:t>
            </a:r>
          </a:p>
          <a:p>
            <a:pPr marL="457200" indent="-4572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+mj-lt"/>
              <a:buAutoNum type="arabicPeriod"/>
            </a:pPr>
            <a:r>
              <a:rPr lang="en-US" sz="2000" b="1">
                <a:latin typeface="Arial"/>
                <a:cs typeface="Arial"/>
              </a:rPr>
              <a:t>Separation of Interface and Implementation: </a:t>
            </a:r>
            <a:r>
              <a:rPr lang="en-US" sz="2000">
                <a:latin typeface="Arial"/>
                <a:cs typeface="Arial"/>
              </a:rPr>
              <a:t>Don’t mix headers with full implementations</a:t>
            </a:r>
          </a:p>
          <a:p>
            <a:pPr marL="457200" indent="-4572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+mj-lt"/>
              <a:buAutoNum type="arabicPeriod"/>
            </a:pPr>
            <a:r>
              <a:rPr lang="en-US" sz="2000" b="1">
                <a:latin typeface="Arial"/>
                <a:cs typeface="Arial"/>
              </a:rPr>
              <a:t>Encapsulation and Information Hiding: </a:t>
            </a:r>
            <a:r>
              <a:rPr lang="en-US" sz="2000">
                <a:latin typeface="Arial"/>
                <a:cs typeface="Arial"/>
              </a:rPr>
              <a:t>Encapsulate to maintain internals private</a:t>
            </a:r>
          </a:p>
          <a:p>
            <a:pPr marL="457200" indent="-4572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Font typeface="+mj-lt"/>
              <a:buAutoNum type="arabicPeriod"/>
            </a:pPr>
            <a:r>
              <a:rPr lang="en-US" sz="2000" b="1">
                <a:latin typeface="Arial"/>
                <a:cs typeface="Arial"/>
              </a:rPr>
              <a:t>Sufficiency, Completeness and Primitiveness: </a:t>
            </a:r>
            <a:r>
              <a:rPr lang="en-US" sz="2000">
                <a:latin typeface="Arial"/>
                <a:cs typeface="Arial"/>
              </a:rPr>
              <a:t>Each function does one operation at a time</a:t>
            </a:r>
          </a:p>
        </p:txBody>
      </p:sp>
    </p:spTree>
    <p:extLst>
      <p:ext uri="{BB962C8B-B14F-4D97-AF65-F5344CB8AC3E}">
        <p14:creationId xmlns:p14="http://schemas.microsoft.com/office/powerpoint/2010/main" val="923599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CA1AF-7F59-7099-9B3E-B55FAFB54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6ECDC-FA7A-128E-27D0-8BC53F4DB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Examples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774F6-000F-6F5B-EF54-E7BBAC610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0F48-EAB5-A54D-B834-7AA360F30939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7ACECF-ACBB-57E5-7FDE-F68D3CA68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91" y="6459782"/>
            <a:ext cx="1720298" cy="365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33BCE54-0727-C118-4793-0933AF3CE706}"/>
              </a:ext>
            </a:extLst>
          </p:cNvPr>
          <p:cNvCxnSpPr>
            <a:cxnSpLocks/>
          </p:cNvCxnSpPr>
          <p:nvPr/>
        </p:nvCxnSpPr>
        <p:spPr>
          <a:xfrm>
            <a:off x="597550" y="876301"/>
            <a:ext cx="3526394" cy="0"/>
          </a:xfrm>
          <a:prstGeom prst="line">
            <a:avLst/>
          </a:prstGeom>
          <a:noFill/>
          <a:ln w="25400" cap="flat" cmpd="sng" algn="ctr">
            <a:solidFill>
              <a:schemeClr val="accent2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234418-4A96-E879-5AA1-CFF76D4D8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1. Decomposition and Modularization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380B5A-1B65-99A7-DBD1-2EF079694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550" y="2119655"/>
            <a:ext cx="6035173" cy="28278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1D8783-B056-FD6D-03CF-218D6043E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0921" y="2119655"/>
            <a:ext cx="3810532" cy="327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45067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508</Words>
  <Application>Microsoft Office PowerPoint</Application>
  <PresentationFormat>Widescreen</PresentationFormat>
  <Paragraphs>172</Paragraphs>
  <Slides>22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Retrospect</vt:lpstr>
      <vt:lpstr>PowerPoint Presentation</vt:lpstr>
      <vt:lpstr> System overview</vt:lpstr>
      <vt:lpstr> System overview</vt:lpstr>
      <vt:lpstr>Data Plane Development Kit (DPDK)</vt:lpstr>
      <vt:lpstr>PowerPoint Presentation</vt:lpstr>
      <vt:lpstr>Attack Defense tree</vt:lpstr>
      <vt:lpstr>Threat Modeling</vt:lpstr>
      <vt:lpstr>Structured Design</vt:lpstr>
      <vt:lpstr>Examples</vt:lpstr>
      <vt:lpstr>Examples</vt:lpstr>
      <vt:lpstr>Examples</vt:lpstr>
      <vt:lpstr>Examples</vt:lpstr>
      <vt:lpstr>Examples</vt:lpstr>
      <vt:lpstr>Examples</vt:lpstr>
      <vt:lpstr>Secure Programming</vt:lpstr>
      <vt:lpstr>Testing</vt:lpstr>
      <vt:lpstr>Experiment Topology</vt:lpstr>
      <vt:lpstr>Experiment Topology</vt:lpstr>
      <vt:lpstr>Experiment Topology</vt:lpstr>
      <vt:lpstr>Experiment Topology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Choueiri, Samia</cp:lastModifiedBy>
  <cp:revision>33</cp:revision>
  <dcterms:created xsi:type="dcterms:W3CDTF">2020-04-03T21:33:21Z</dcterms:created>
  <dcterms:modified xsi:type="dcterms:W3CDTF">2025-12-01T17:34:27Z</dcterms:modified>
</cp:coreProperties>
</file>

<file path=docProps/thumbnail.jpeg>
</file>